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2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3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heme/themeOverride4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theme/themeOverride5.xml" ContentType="application/vnd.openxmlformats-officedocument.themeOverr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theme/themeOverride6.xml" ContentType="application/vnd.openxmlformats-officedocument.themeOverr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theme/themeOverride7.xml" ContentType="application/vnd.openxmlformats-officedocument.themeOverr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theme/themeOverride8.xml" ContentType="application/vnd.openxmlformats-officedocument.themeOverr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98" r:id="rId2"/>
    <p:sldId id="299" r:id="rId3"/>
    <p:sldId id="260" r:id="rId4"/>
    <p:sldId id="261" r:id="rId5"/>
    <p:sldId id="263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5" r:id="rId35"/>
    <p:sldId id="300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ясникова Влада Сергеевна" initials="МВ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7" autoAdjust="0"/>
    <p:restoredTop sz="94660"/>
  </p:normalViewPr>
  <p:slideViewPr>
    <p:cSldViewPr snapToGrid="0">
      <p:cViewPr varScale="1">
        <p:scale>
          <a:sx n="41" d="100"/>
          <a:sy n="41" d="100"/>
        </p:scale>
        <p:origin x="-114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26D04C-7FD9-431F-8188-BA98E05E267A}" type="doc">
      <dgm:prSet loTypeId="urn:microsoft.com/office/officeart/2005/8/layout/radial5" loCatId="relationship" qsTypeId="urn:microsoft.com/office/officeart/2009/2/quickstyle/3d8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1B7E367-5754-449C-B9B3-7E3101EF7C28}">
      <dgm:prSet phldrT="[Текст]"/>
      <dgm:spPr/>
      <dgm:t>
        <a:bodyPr/>
        <a:lstStyle/>
        <a:p>
          <a:r>
            <a:rPr lang="ru-RU" dirty="0" smtClean="0"/>
            <a:t>АО «Полюс </a:t>
          </a:r>
          <a:r>
            <a:rPr lang="ru-RU" dirty="0" err="1" smtClean="0"/>
            <a:t>Вернинское</a:t>
          </a:r>
          <a:r>
            <a:rPr lang="ru-RU" dirty="0" smtClean="0"/>
            <a:t>»</a:t>
          </a:r>
          <a:endParaRPr lang="ru-RU" dirty="0"/>
        </a:p>
      </dgm:t>
    </dgm:pt>
    <dgm:pt modelId="{46F63795-2497-4AE5-9DE0-E74617557682}" type="parTrans" cxnId="{16ED8F4D-5855-4AF1-AF4A-FBFDFB2570F6}">
      <dgm:prSet/>
      <dgm:spPr/>
      <dgm:t>
        <a:bodyPr/>
        <a:lstStyle/>
        <a:p>
          <a:endParaRPr lang="ru-RU"/>
        </a:p>
      </dgm:t>
    </dgm:pt>
    <dgm:pt modelId="{44BD55E5-6B99-4601-AD8A-6834741B8C3F}" type="sibTrans" cxnId="{16ED8F4D-5855-4AF1-AF4A-FBFDFB2570F6}">
      <dgm:prSet/>
      <dgm:spPr/>
      <dgm:t>
        <a:bodyPr/>
        <a:lstStyle/>
        <a:p>
          <a:endParaRPr lang="ru-RU"/>
        </a:p>
      </dgm:t>
    </dgm:pt>
    <dgm:pt modelId="{034949E6-9387-448C-BC66-D6BB2F3D0628}">
      <dgm:prSet phldrT="[Текст]"/>
      <dgm:spPr/>
      <dgm:t>
        <a:bodyPr/>
        <a:lstStyle/>
        <a:p>
          <a:r>
            <a:rPr lang="ru-RU" b="1" i="0" dirty="0" smtClean="0"/>
            <a:t>Забота о здоровье сотрудников и их семей (ДМС и страхование жизни)</a:t>
          </a:r>
          <a:endParaRPr lang="ru-RU" dirty="0"/>
        </a:p>
      </dgm:t>
    </dgm:pt>
    <dgm:pt modelId="{C5FE2826-1763-41DE-A9DF-F9F47E7B0128}" type="parTrans" cxnId="{28708FD8-23E7-483A-89A4-C438B36082FA}">
      <dgm:prSet/>
      <dgm:spPr/>
      <dgm:t>
        <a:bodyPr/>
        <a:lstStyle/>
        <a:p>
          <a:endParaRPr lang="ru-RU"/>
        </a:p>
      </dgm:t>
    </dgm:pt>
    <dgm:pt modelId="{16C8B983-E63F-4D08-8BDB-7C1B5F75EE5A}" type="sibTrans" cxnId="{28708FD8-23E7-483A-89A4-C438B36082FA}">
      <dgm:prSet/>
      <dgm:spPr/>
      <dgm:t>
        <a:bodyPr/>
        <a:lstStyle/>
        <a:p>
          <a:endParaRPr lang="ru-RU"/>
        </a:p>
      </dgm:t>
    </dgm:pt>
    <dgm:pt modelId="{9426F2F8-FB2A-48F4-AF46-DC730597265B}">
      <dgm:prSet phldrT="[Текст]"/>
      <dgm:spPr/>
      <dgm:t>
        <a:bodyPr/>
        <a:lstStyle/>
        <a:p>
          <a:r>
            <a:rPr lang="ru-RU" b="1" i="0" dirty="0" smtClean="0"/>
            <a:t>Предоставление дополнительного отпуска, компенсация расходов на питание</a:t>
          </a:r>
          <a:endParaRPr lang="ru-RU" dirty="0"/>
        </a:p>
      </dgm:t>
    </dgm:pt>
    <dgm:pt modelId="{F62B0B34-0389-40D3-832F-8A2F1AB0EC68}" type="parTrans" cxnId="{2BF140FE-EF8E-47E3-915C-41E2DD24E9FA}">
      <dgm:prSet/>
      <dgm:spPr/>
      <dgm:t>
        <a:bodyPr/>
        <a:lstStyle/>
        <a:p>
          <a:endParaRPr lang="ru-RU"/>
        </a:p>
      </dgm:t>
    </dgm:pt>
    <dgm:pt modelId="{6400BAE5-4005-4056-A11C-DFFA5BA4ABFF}" type="sibTrans" cxnId="{2BF140FE-EF8E-47E3-915C-41E2DD24E9FA}">
      <dgm:prSet/>
      <dgm:spPr/>
      <dgm:t>
        <a:bodyPr/>
        <a:lstStyle/>
        <a:p>
          <a:endParaRPr lang="ru-RU"/>
        </a:p>
      </dgm:t>
    </dgm:pt>
    <dgm:pt modelId="{BB1D0826-A22C-42CC-940B-C759809D3976}">
      <dgm:prSet phldrT="[Текст]"/>
      <dgm:spPr/>
      <dgm:t>
        <a:bodyPr/>
        <a:lstStyle/>
        <a:p>
          <a:r>
            <a:rPr lang="ru-RU" b="1" i="0" dirty="0" smtClean="0"/>
            <a:t>Поддержка сотрудников с детьми</a:t>
          </a:r>
          <a:endParaRPr lang="ru-RU" dirty="0"/>
        </a:p>
      </dgm:t>
    </dgm:pt>
    <dgm:pt modelId="{3163D15D-97E3-4B2A-A1EE-2820341A70C7}" type="parTrans" cxnId="{8DFA3FC0-46E5-4E63-9181-ABC390C26438}">
      <dgm:prSet/>
      <dgm:spPr/>
      <dgm:t>
        <a:bodyPr/>
        <a:lstStyle/>
        <a:p>
          <a:endParaRPr lang="ru-RU"/>
        </a:p>
      </dgm:t>
    </dgm:pt>
    <dgm:pt modelId="{A0F2C6BE-79A3-44AE-825D-4965598607BF}" type="sibTrans" cxnId="{8DFA3FC0-46E5-4E63-9181-ABC390C26438}">
      <dgm:prSet/>
      <dgm:spPr/>
      <dgm:t>
        <a:bodyPr/>
        <a:lstStyle/>
        <a:p>
          <a:endParaRPr lang="ru-RU"/>
        </a:p>
      </dgm:t>
    </dgm:pt>
    <dgm:pt modelId="{29F8ECB7-7FAC-4ED2-87B3-969115AA9F5B}">
      <dgm:prSet phldrT="[Текст]"/>
      <dgm:spPr/>
      <dgm:t>
        <a:bodyPr/>
        <a:lstStyle/>
        <a:p>
          <a:r>
            <a:rPr lang="ru-RU" b="1" i="0" dirty="0" smtClean="0"/>
            <a:t>Корпоративная мобильная связь и предоставление автотранспорта</a:t>
          </a:r>
          <a:endParaRPr lang="ru-RU" dirty="0"/>
        </a:p>
      </dgm:t>
    </dgm:pt>
    <dgm:pt modelId="{BCAFE625-B631-4EA7-93EF-96E9CE13F7B0}" type="parTrans" cxnId="{2408E9AD-080C-4C1F-9DA9-55C89F624574}">
      <dgm:prSet/>
      <dgm:spPr/>
      <dgm:t>
        <a:bodyPr/>
        <a:lstStyle/>
        <a:p>
          <a:endParaRPr lang="ru-RU"/>
        </a:p>
      </dgm:t>
    </dgm:pt>
    <dgm:pt modelId="{09992AA2-AE96-4FAD-BBCC-9CFC2CBDC52C}" type="sibTrans" cxnId="{2408E9AD-080C-4C1F-9DA9-55C89F624574}">
      <dgm:prSet/>
      <dgm:spPr/>
      <dgm:t>
        <a:bodyPr/>
        <a:lstStyle/>
        <a:p>
          <a:endParaRPr lang="ru-RU"/>
        </a:p>
      </dgm:t>
    </dgm:pt>
    <dgm:pt modelId="{D5311153-46FA-4A4A-8E92-C320879610C7}">
      <dgm:prSet/>
      <dgm:spPr/>
      <dgm:t>
        <a:bodyPr/>
        <a:lstStyle/>
        <a:p>
          <a:r>
            <a:rPr lang="ru-RU" b="1" i="0" smtClean="0"/>
            <a:t>Помощь в сложных жизненных ситуациях</a:t>
          </a:r>
          <a:endParaRPr lang="ru-RU"/>
        </a:p>
      </dgm:t>
    </dgm:pt>
    <dgm:pt modelId="{DA98746B-96D6-4770-A1C8-CFF4C2EEC6DB}" type="parTrans" cxnId="{1E9E91B4-ED45-4F1E-967E-4382DEB9DBFC}">
      <dgm:prSet/>
      <dgm:spPr/>
      <dgm:t>
        <a:bodyPr/>
        <a:lstStyle/>
        <a:p>
          <a:endParaRPr lang="ru-RU"/>
        </a:p>
      </dgm:t>
    </dgm:pt>
    <dgm:pt modelId="{56D7D1E8-7496-4660-8991-CA451C371467}" type="sibTrans" cxnId="{1E9E91B4-ED45-4F1E-967E-4382DEB9DBFC}">
      <dgm:prSet/>
      <dgm:spPr/>
      <dgm:t>
        <a:bodyPr/>
        <a:lstStyle/>
        <a:p>
          <a:endParaRPr lang="ru-RU"/>
        </a:p>
      </dgm:t>
    </dgm:pt>
    <dgm:pt modelId="{78CF816E-E9CE-46F0-9222-70CCB862EB67}">
      <dgm:prSet/>
      <dgm:spPr/>
      <dgm:t>
        <a:bodyPr/>
        <a:lstStyle/>
        <a:p>
          <a:r>
            <a:rPr lang="ru-RU" b="1" i="0" dirty="0" err="1" smtClean="0"/>
            <a:t>Релокационные</a:t>
          </a:r>
          <a:r>
            <a:rPr lang="ru-RU" b="1" i="0" dirty="0" smtClean="0"/>
            <a:t> пакеты</a:t>
          </a:r>
          <a:endParaRPr lang="ru-RU" dirty="0"/>
        </a:p>
      </dgm:t>
    </dgm:pt>
    <dgm:pt modelId="{3680E41C-4D0D-4E07-B3F3-1A60383C2DD1}" type="parTrans" cxnId="{E67F568F-B337-4B68-8D6D-2C0040F5128E}">
      <dgm:prSet/>
      <dgm:spPr/>
      <dgm:t>
        <a:bodyPr/>
        <a:lstStyle/>
        <a:p>
          <a:endParaRPr lang="ru-RU"/>
        </a:p>
      </dgm:t>
    </dgm:pt>
    <dgm:pt modelId="{9EBF18E1-782D-49AD-86B9-F47DE50A84A5}" type="sibTrans" cxnId="{E67F568F-B337-4B68-8D6D-2C0040F5128E}">
      <dgm:prSet/>
      <dgm:spPr/>
      <dgm:t>
        <a:bodyPr/>
        <a:lstStyle/>
        <a:p>
          <a:endParaRPr lang="ru-RU"/>
        </a:p>
      </dgm:t>
    </dgm:pt>
    <dgm:pt modelId="{C0EBB3CF-1832-44ED-8C48-B02933B3809C}" type="pres">
      <dgm:prSet presAssocID="{4826D04C-7FD9-431F-8188-BA98E05E267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EB67D0-A277-4DD6-846A-DFE4EAACBAC0}" type="pres">
      <dgm:prSet presAssocID="{11B7E367-5754-449C-B9B3-7E3101EF7C28}" presName="centerShape" presStyleLbl="node0" presStyleIdx="0" presStyleCnt="1"/>
      <dgm:spPr/>
      <dgm:t>
        <a:bodyPr/>
        <a:lstStyle/>
        <a:p>
          <a:endParaRPr lang="ru-RU"/>
        </a:p>
      </dgm:t>
    </dgm:pt>
    <dgm:pt modelId="{AC0A6AC8-06A9-471B-8FE1-FC33FDA41874}" type="pres">
      <dgm:prSet presAssocID="{C5FE2826-1763-41DE-A9DF-F9F47E7B0128}" presName="parTrans" presStyleLbl="sibTrans2D1" presStyleIdx="0" presStyleCnt="6"/>
      <dgm:spPr/>
      <dgm:t>
        <a:bodyPr/>
        <a:lstStyle/>
        <a:p>
          <a:endParaRPr lang="ru-RU"/>
        </a:p>
      </dgm:t>
    </dgm:pt>
    <dgm:pt modelId="{903BB07D-4A5B-4CCB-B3CD-67758EB7C644}" type="pres">
      <dgm:prSet presAssocID="{C5FE2826-1763-41DE-A9DF-F9F47E7B0128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C8628B06-1F5C-4E4F-A7C0-7746AE2C6334}" type="pres">
      <dgm:prSet presAssocID="{034949E6-9387-448C-BC66-D6BB2F3D062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1ECCD-8289-4E28-8E3D-659ECDAA1C38}" type="pres">
      <dgm:prSet presAssocID="{F62B0B34-0389-40D3-832F-8A2F1AB0EC68}" presName="parTrans" presStyleLbl="sibTrans2D1" presStyleIdx="1" presStyleCnt="6"/>
      <dgm:spPr/>
      <dgm:t>
        <a:bodyPr/>
        <a:lstStyle/>
        <a:p>
          <a:endParaRPr lang="ru-RU"/>
        </a:p>
      </dgm:t>
    </dgm:pt>
    <dgm:pt modelId="{87E7D7AC-C648-4554-99C8-D53BF7BD3AC3}" type="pres">
      <dgm:prSet presAssocID="{F62B0B34-0389-40D3-832F-8A2F1AB0EC68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927953B7-1A54-4234-832B-C906817E22F6}" type="pres">
      <dgm:prSet presAssocID="{9426F2F8-FB2A-48F4-AF46-DC730597265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3694C-ABC4-4A2F-B5F0-51AFB0D1180A}" type="pres">
      <dgm:prSet presAssocID="{3163D15D-97E3-4B2A-A1EE-2820341A70C7}" presName="parTrans" presStyleLbl="sibTrans2D1" presStyleIdx="2" presStyleCnt="6"/>
      <dgm:spPr/>
      <dgm:t>
        <a:bodyPr/>
        <a:lstStyle/>
        <a:p>
          <a:endParaRPr lang="ru-RU"/>
        </a:p>
      </dgm:t>
    </dgm:pt>
    <dgm:pt modelId="{C03CB10B-D2F8-40E6-9FD4-CB7C115D54B7}" type="pres">
      <dgm:prSet presAssocID="{3163D15D-97E3-4B2A-A1EE-2820341A70C7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FAA536A1-AFD8-4457-BDE3-80172A5D2B67}" type="pres">
      <dgm:prSet presAssocID="{BB1D0826-A22C-42CC-940B-C759809D397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46F6B-9D63-4293-AD1F-B6A682AEDEA8}" type="pres">
      <dgm:prSet presAssocID="{BCAFE625-B631-4EA7-93EF-96E9CE13F7B0}" presName="parTrans" presStyleLbl="sibTrans2D1" presStyleIdx="3" presStyleCnt="6"/>
      <dgm:spPr/>
      <dgm:t>
        <a:bodyPr/>
        <a:lstStyle/>
        <a:p>
          <a:endParaRPr lang="ru-RU"/>
        </a:p>
      </dgm:t>
    </dgm:pt>
    <dgm:pt modelId="{A31A253D-C1F0-4F39-B38F-69EAF1A97EB4}" type="pres">
      <dgm:prSet presAssocID="{BCAFE625-B631-4EA7-93EF-96E9CE13F7B0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06378BA5-64DE-422E-8811-86787B7FA2D6}" type="pres">
      <dgm:prSet presAssocID="{29F8ECB7-7FAC-4ED2-87B3-969115AA9F5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B8CD7-4B2C-4D7D-B28E-20C594335C5A}" type="pres">
      <dgm:prSet presAssocID="{DA98746B-96D6-4770-A1C8-CFF4C2EEC6DB}" presName="parTrans" presStyleLbl="sibTrans2D1" presStyleIdx="4" presStyleCnt="6"/>
      <dgm:spPr/>
      <dgm:t>
        <a:bodyPr/>
        <a:lstStyle/>
        <a:p>
          <a:endParaRPr lang="ru-RU"/>
        </a:p>
      </dgm:t>
    </dgm:pt>
    <dgm:pt modelId="{997E63C6-776A-4D60-9A57-EE039259A82E}" type="pres">
      <dgm:prSet presAssocID="{DA98746B-96D6-4770-A1C8-CFF4C2EEC6DB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B06824CA-4C22-48AB-A304-CFDB4D2CC4C8}" type="pres">
      <dgm:prSet presAssocID="{D5311153-46FA-4A4A-8E92-C320879610C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22BAF-891F-4806-9DD6-E2AA67CD6D7D}" type="pres">
      <dgm:prSet presAssocID="{3680E41C-4D0D-4E07-B3F3-1A60383C2DD1}" presName="parTrans" presStyleLbl="sibTrans2D1" presStyleIdx="5" presStyleCnt="6"/>
      <dgm:spPr/>
      <dgm:t>
        <a:bodyPr/>
        <a:lstStyle/>
        <a:p>
          <a:endParaRPr lang="ru-RU"/>
        </a:p>
      </dgm:t>
    </dgm:pt>
    <dgm:pt modelId="{2AEC4323-68F0-4E38-848A-8C5BE1613850}" type="pres">
      <dgm:prSet presAssocID="{3680E41C-4D0D-4E07-B3F3-1A60383C2DD1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7ACC76E6-606A-4A7D-9569-EDC9C0586B35}" type="pres">
      <dgm:prSet presAssocID="{78CF816E-E9CE-46F0-9222-70CCB862EB6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311901-1B50-487D-89BA-E2E7A74756A3}" type="presOf" srcId="{DA98746B-96D6-4770-A1C8-CFF4C2EEC6DB}" destId="{997E63C6-776A-4D60-9A57-EE039259A82E}" srcOrd="1" destOrd="0" presId="urn:microsoft.com/office/officeart/2005/8/layout/radial5"/>
    <dgm:cxn modelId="{D8958C69-E53C-4968-B1CC-BCBCC21B71E0}" type="presOf" srcId="{BCAFE625-B631-4EA7-93EF-96E9CE13F7B0}" destId="{A31A253D-C1F0-4F39-B38F-69EAF1A97EB4}" srcOrd="1" destOrd="0" presId="urn:microsoft.com/office/officeart/2005/8/layout/radial5"/>
    <dgm:cxn modelId="{28708FD8-23E7-483A-89A4-C438B36082FA}" srcId="{11B7E367-5754-449C-B9B3-7E3101EF7C28}" destId="{034949E6-9387-448C-BC66-D6BB2F3D0628}" srcOrd="0" destOrd="0" parTransId="{C5FE2826-1763-41DE-A9DF-F9F47E7B0128}" sibTransId="{16C8B983-E63F-4D08-8BDB-7C1B5F75EE5A}"/>
    <dgm:cxn modelId="{4E697AD9-3F5D-47BB-B88C-E40144FADA59}" type="presOf" srcId="{4826D04C-7FD9-431F-8188-BA98E05E267A}" destId="{C0EBB3CF-1832-44ED-8C48-B02933B3809C}" srcOrd="0" destOrd="0" presId="urn:microsoft.com/office/officeart/2005/8/layout/radial5"/>
    <dgm:cxn modelId="{C570AF73-E19B-45F3-B3F7-87CDBDD02EF4}" type="presOf" srcId="{BCAFE625-B631-4EA7-93EF-96E9CE13F7B0}" destId="{7B846F6B-9D63-4293-AD1F-B6A682AEDEA8}" srcOrd="0" destOrd="0" presId="urn:microsoft.com/office/officeart/2005/8/layout/radial5"/>
    <dgm:cxn modelId="{2408E9AD-080C-4C1F-9DA9-55C89F624574}" srcId="{11B7E367-5754-449C-B9B3-7E3101EF7C28}" destId="{29F8ECB7-7FAC-4ED2-87B3-969115AA9F5B}" srcOrd="3" destOrd="0" parTransId="{BCAFE625-B631-4EA7-93EF-96E9CE13F7B0}" sibTransId="{09992AA2-AE96-4FAD-BBCC-9CFC2CBDC52C}"/>
    <dgm:cxn modelId="{155A9244-0193-4FD8-B8F4-62C7E922EDF6}" type="presOf" srcId="{034949E6-9387-448C-BC66-D6BB2F3D0628}" destId="{C8628B06-1F5C-4E4F-A7C0-7746AE2C6334}" srcOrd="0" destOrd="0" presId="urn:microsoft.com/office/officeart/2005/8/layout/radial5"/>
    <dgm:cxn modelId="{E67F568F-B337-4B68-8D6D-2C0040F5128E}" srcId="{11B7E367-5754-449C-B9B3-7E3101EF7C28}" destId="{78CF816E-E9CE-46F0-9222-70CCB862EB67}" srcOrd="5" destOrd="0" parTransId="{3680E41C-4D0D-4E07-B3F3-1A60383C2DD1}" sibTransId="{9EBF18E1-782D-49AD-86B9-F47DE50A84A5}"/>
    <dgm:cxn modelId="{67DF796B-82E1-4354-92CE-E1A85DC6062F}" type="presOf" srcId="{3163D15D-97E3-4B2A-A1EE-2820341A70C7}" destId="{D003694C-ABC4-4A2F-B5F0-51AFB0D1180A}" srcOrd="0" destOrd="0" presId="urn:microsoft.com/office/officeart/2005/8/layout/radial5"/>
    <dgm:cxn modelId="{E55DE7B2-9EF5-4A86-B036-134A2C292C56}" type="presOf" srcId="{3163D15D-97E3-4B2A-A1EE-2820341A70C7}" destId="{C03CB10B-D2F8-40E6-9FD4-CB7C115D54B7}" srcOrd="1" destOrd="0" presId="urn:microsoft.com/office/officeart/2005/8/layout/radial5"/>
    <dgm:cxn modelId="{D21F4C6C-4651-4249-9AAC-C9606A6C261A}" type="presOf" srcId="{11B7E367-5754-449C-B9B3-7E3101EF7C28}" destId="{B0EB67D0-A277-4DD6-846A-DFE4EAACBAC0}" srcOrd="0" destOrd="0" presId="urn:microsoft.com/office/officeart/2005/8/layout/radial5"/>
    <dgm:cxn modelId="{037A699D-9702-4BC2-B77C-C85BB4FCD022}" type="presOf" srcId="{DA98746B-96D6-4770-A1C8-CFF4C2EEC6DB}" destId="{2CBB8CD7-4B2C-4D7D-B28E-20C594335C5A}" srcOrd="0" destOrd="0" presId="urn:microsoft.com/office/officeart/2005/8/layout/radial5"/>
    <dgm:cxn modelId="{1E9E91B4-ED45-4F1E-967E-4382DEB9DBFC}" srcId="{11B7E367-5754-449C-B9B3-7E3101EF7C28}" destId="{D5311153-46FA-4A4A-8E92-C320879610C7}" srcOrd="4" destOrd="0" parTransId="{DA98746B-96D6-4770-A1C8-CFF4C2EEC6DB}" sibTransId="{56D7D1E8-7496-4660-8991-CA451C371467}"/>
    <dgm:cxn modelId="{6AC283AC-AAD0-4B37-8EDC-0A083A98FD2B}" type="presOf" srcId="{9426F2F8-FB2A-48F4-AF46-DC730597265B}" destId="{927953B7-1A54-4234-832B-C906817E22F6}" srcOrd="0" destOrd="0" presId="urn:microsoft.com/office/officeart/2005/8/layout/radial5"/>
    <dgm:cxn modelId="{3AAA22F4-2FBF-46E4-B829-9493B3B8D097}" type="presOf" srcId="{78CF816E-E9CE-46F0-9222-70CCB862EB67}" destId="{7ACC76E6-606A-4A7D-9569-EDC9C0586B35}" srcOrd="0" destOrd="0" presId="urn:microsoft.com/office/officeart/2005/8/layout/radial5"/>
    <dgm:cxn modelId="{8DFA3FC0-46E5-4E63-9181-ABC390C26438}" srcId="{11B7E367-5754-449C-B9B3-7E3101EF7C28}" destId="{BB1D0826-A22C-42CC-940B-C759809D3976}" srcOrd="2" destOrd="0" parTransId="{3163D15D-97E3-4B2A-A1EE-2820341A70C7}" sibTransId="{A0F2C6BE-79A3-44AE-825D-4965598607BF}"/>
    <dgm:cxn modelId="{67479F54-FBBC-41D5-8F45-99E6DC8ADE21}" type="presOf" srcId="{3680E41C-4D0D-4E07-B3F3-1A60383C2DD1}" destId="{2AEC4323-68F0-4E38-848A-8C5BE1613850}" srcOrd="1" destOrd="0" presId="urn:microsoft.com/office/officeart/2005/8/layout/radial5"/>
    <dgm:cxn modelId="{2BF140FE-EF8E-47E3-915C-41E2DD24E9FA}" srcId="{11B7E367-5754-449C-B9B3-7E3101EF7C28}" destId="{9426F2F8-FB2A-48F4-AF46-DC730597265B}" srcOrd="1" destOrd="0" parTransId="{F62B0B34-0389-40D3-832F-8A2F1AB0EC68}" sibTransId="{6400BAE5-4005-4056-A11C-DFFA5BA4ABFF}"/>
    <dgm:cxn modelId="{FF299561-DE38-45FF-B322-8E575983E285}" type="presOf" srcId="{C5FE2826-1763-41DE-A9DF-F9F47E7B0128}" destId="{AC0A6AC8-06A9-471B-8FE1-FC33FDA41874}" srcOrd="0" destOrd="0" presId="urn:microsoft.com/office/officeart/2005/8/layout/radial5"/>
    <dgm:cxn modelId="{16ED8F4D-5855-4AF1-AF4A-FBFDFB2570F6}" srcId="{4826D04C-7FD9-431F-8188-BA98E05E267A}" destId="{11B7E367-5754-449C-B9B3-7E3101EF7C28}" srcOrd="0" destOrd="0" parTransId="{46F63795-2497-4AE5-9DE0-E74617557682}" sibTransId="{44BD55E5-6B99-4601-AD8A-6834741B8C3F}"/>
    <dgm:cxn modelId="{5EF933B0-742A-4B50-A31C-41C112FC66A2}" type="presOf" srcId="{BB1D0826-A22C-42CC-940B-C759809D3976}" destId="{FAA536A1-AFD8-4457-BDE3-80172A5D2B67}" srcOrd="0" destOrd="0" presId="urn:microsoft.com/office/officeart/2005/8/layout/radial5"/>
    <dgm:cxn modelId="{ECFD3930-F8E7-4B81-9021-07107C7F8D25}" type="presOf" srcId="{F62B0B34-0389-40D3-832F-8A2F1AB0EC68}" destId="{87E7D7AC-C648-4554-99C8-D53BF7BD3AC3}" srcOrd="1" destOrd="0" presId="urn:microsoft.com/office/officeart/2005/8/layout/radial5"/>
    <dgm:cxn modelId="{05C45FC9-83E1-410F-84F7-9C47D6C4A1EB}" type="presOf" srcId="{29F8ECB7-7FAC-4ED2-87B3-969115AA9F5B}" destId="{06378BA5-64DE-422E-8811-86787B7FA2D6}" srcOrd="0" destOrd="0" presId="urn:microsoft.com/office/officeart/2005/8/layout/radial5"/>
    <dgm:cxn modelId="{59D08CB0-A738-415A-ABC0-DC343AB62220}" type="presOf" srcId="{D5311153-46FA-4A4A-8E92-C320879610C7}" destId="{B06824CA-4C22-48AB-A304-CFDB4D2CC4C8}" srcOrd="0" destOrd="0" presId="urn:microsoft.com/office/officeart/2005/8/layout/radial5"/>
    <dgm:cxn modelId="{DDFE0E49-A96B-4E44-A7C7-21DD9E1DC600}" type="presOf" srcId="{3680E41C-4D0D-4E07-B3F3-1A60383C2DD1}" destId="{74C22BAF-891F-4806-9DD6-E2AA67CD6D7D}" srcOrd="0" destOrd="0" presId="urn:microsoft.com/office/officeart/2005/8/layout/radial5"/>
    <dgm:cxn modelId="{0AEF0F1F-7C48-43C1-A1AD-B82D51C8198E}" type="presOf" srcId="{F62B0B34-0389-40D3-832F-8A2F1AB0EC68}" destId="{0D41ECCD-8289-4E28-8E3D-659ECDAA1C38}" srcOrd="0" destOrd="0" presId="urn:microsoft.com/office/officeart/2005/8/layout/radial5"/>
    <dgm:cxn modelId="{05F2951D-304F-490D-BB75-869BE377F3A2}" type="presOf" srcId="{C5FE2826-1763-41DE-A9DF-F9F47E7B0128}" destId="{903BB07D-4A5B-4CCB-B3CD-67758EB7C644}" srcOrd="1" destOrd="0" presId="urn:microsoft.com/office/officeart/2005/8/layout/radial5"/>
    <dgm:cxn modelId="{2D1B5ECE-C556-4E50-98DE-317E0AC237D0}" type="presParOf" srcId="{C0EBB3CF-1832-44ED-8C48-B02933B3809C}" destId="{B0EB67D0-A277-4DD6-846A-DFE4EAACBAC0}" srcOrd="0" destOrd="0" presId="urn:microsoft.com/office/officeart/2005/8/layout/radial5"/>
    <dgm:cxn modelId="{6B50CE38-8327-4173-8DCA-69C9ECB80D52}" type="presParOf" srcId="{C0EBB3CF-1832-44ED-8C48-B02933B3809C}" destId="{AC0A6AC8-06A9-471B-8FE1-FC33FDA41874}" srcOrd="1" destOrd="0" presId="urn:microsoft.com/office/officeart/2005/8/layout/radial5"/>
    <dgm:cxn modelId="{65C319BF-2A27-4D9A-8BE8-AC535FC68E0E}" type="presParOf" srcId="{AC0A6AC8-06A9-471B-8FE1-FC33FDA41874}" destId="{903BB07D-4A5B-4CCB-B3CD-67758EB7C644}" srcOrd="0" destOrd="0" presId="urn:microsoft.com/office/officeart/2005/8/layout/radial5"/>
    <dgm:cxn modelId="{3589AAE5-D0E7-4540-94AF-2E86C2A39E37}" type="presParOf" srcId="{C0EBB3CF-1832-44ED-8C48-B02933B3809C}" destId="{C8628B06-1F5C-4E4F-A7C0-7746AE2C6334}" srcOrd="2" destOrd="0" presId="urn:microsoft.com/office/officeart/2005/8/layout/radial5"/>
    <dgm:cxn modelId="{227E5525-CE72-4E0F-85C5-951EE125CE4F}" type="presParOf" srcId="{C0EBB3CF-1832-44ED-8C48-B02933B3809C}" destId="{0D41ECCD-8289-4E28-8E3D-659ECDAA1C38}" srcOrd="3" destOrd="0" presId="urn:microsoft.com/office/officeart/2005/8/layout/radial5"/>
    <dgm:cxn modelId="{D95B4CC2-902D-4CE8-90A1-D6F59DAD505D}" type="presParOf" srcId="{0D41ECCD-8289-4E28-8E3D-659ECDAA1C38}" destId="{87E7D7AC-C648-4554-99C8-D53BF7BD3AC3}" srcOrd="0" destOrd="0" presId="urn:microsoft.com/office/officeart/2005/8/layout/radial5"/>
    <dgm:cxn modelId="{524AC9F3-730E-44A2-8CED-AEA77A97CB6E}" type="presParOf" srcId="{C0EBB3CF-1832-44ED-8C48-B02933B3809C}" destId="{927953B7-1A54-4234-832B-C906817E22F6}" srcOrd="4" destOrd="0" presId="urn:microsoft.com/office/officeart/2005/8/layout/radial5"/>
    <dgm:cxn modelId="{4959E958-A093-43F8-99AB-49F03DFE830D}" type="presParOf" srcId="{C0EBB3CF-1832-44ED-8C48-B02933B3809C}" destId="{D003694C-ABC4-4A2F-B5F0-51AFB0D1180A}" srcOrd="5" destOrd="0" presId="urn:microsoft.com/office/officeart/2005/8/layout/radial5"/>
    <dgm:cxn modelId="{BDDADFD9-40A8-492B-9DBF-42D4411F3CBB}" type="presParOf" srcId="{D003694C-ABC4-4A2F-B5F0-51AFB0D1180A}" destId="{C03CB10B-D2F8-40E6-9FD4-CB7C115D54B7}" srcOrd="0" destOrd="0" presId="urn:microsoft.com/office/officeart/2005/8/layout/radial5"/>
    <dgm:cxn modelId="{EEBBA1DA-4AD7-4DA2-8152-2D881E2DA8FE}" type="presParOf" srcId="{C0EBB3CF-1832-44ED-8C48-B02933B3809C}" destId="{FAA536A1-AFD8-4457-BDE3-80172A5D2B67}" srcOrd="6" destOrd="0" presId="urn:microsoft.com/office/officeart/2005/8/layout/radial5"/>
    <dgm:cxn modelId="{FAFD07EE-1321-4B9C-9ABA-344F828A2426}" type="presParOf" srcId="{C0EBB3CF-1832-44ED-8C48-B02933B3809C}" destId="{7B846F6B-9D63-4293-AD1F-B6A682AEDEA8}" srcOrd="7" destOrd="0" presId="urn:microsoft.com/office/officeart/2005/8/layout/radial5"/>
    <dgm:cxn modelId="{AA49E15A-2467-4BAA-8872-BE3A74559B93}" type="presParOf" srcId="{7B846F6B-9D63-4293-AD1F-B6A682AEDEA8}" destId="{A31A253D-C1F0-4F39-B38F-69EAF1A97EB4}" srcOrd="0" destOrd="0" presId="urn:microsoft.com/office/officeart/2005/8/layout/radial5"/>
    <dgm:cxn modelId="{CAB87543-5A93-4AA7-886F-28E794016091}" type="presParOf" srcId="{C0EBB3CF-1832-44ED-8C48-B02933B3809C}" destId="{06378BA5-64DE-422E-8811-86787B7FA2D6}" srcOrd="8" destOrd="0" presId="urn:microsoft.com/office/officeart/2005/8/layout/radial5"/>
    <dgm:cxn modelId="{D03F05D8-5AFF-4F11-86F7-2EF2C46F7C5C}" type="presParOf" srcId="{C0EBB3CF-1832-44ED-8C48-B02933B3809C}" destId="{2CBB8CD7-4B2C-4D7D-B28E-20C594335C5A}" srcOrd="9" destOrd="0" presId="urn:microsoft.com/office/officeart/2005/8/layout/radial5"/>
    <dgm:cxn modelId="{32FA5C3E-9384-4DCF-9C84-BFC5FB4F6EB9}" type="presParOf" srcId="{2CBB8CD7-4B2C-4D7D-B28E-20C594335C5A}" destId="{997E63C6-776A-4D60-9A57-EE039259A82E}" srcOrd="0" destOrd="0" presId="urn:microsoft.com/office/officeart/2005/8/layout/radial5"/>
    <dgm:cxn modelId="{55F56DAE-79B0-47C9-8965-9D1B55210340}" type="presParOf" srcId="{C0EBB3CF-1832-44ED-8C48-B02933B3809C}" destId="{B06824CA-4C22-48AB-A304-CFDB4D2CC4C8}" srcOrd="10" destOrd="0" presId="urn:microsoft.com/office/officeart/2005/8/layout/radial5"/>
    <dgm:cxn modelId="{C98DFC92-372C-4661-BB85-4B7965ED196A}" type="presParOf" srcId="{C0EBB3CF-1832-44ED-8C48-B02933B3809C}" destId="{74C22BAF-891F-4806-9DD6-E2AA67CD6D7D}" srcOrd="11" destOrd="0" presId="urn:microsoft.com/office/officeart/2005/8/layout/radial5"/>
    <dgm:cxn modelId="{7A5EBD99-6622-444D-9F32-FB13DABD504F}" type="presParOf" srcId="{74C22BAF-891F-4806-9DD6-E2AA67CD6D7D}" destId="{2AEC4323-68F0-4E38-848A-8C5BE1613850}" srcOrd="0" destOrd="0" presId="urn:microsoft.com/office/officeart/2005/8/layout/radial5"/>
    <dgm:cxn modelId="{BBB86983-9CA7-48ED-90B5-3CBADA2C803E}" type="presParOf" srcId="{C0EBB3CF-1832-44ED-8C48-B02933B3809C}" destId="{7ACC76E6-606A-4A7D-9569-EDC9C0586B35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D9AEA6-5AF6-480D-A2DB-340D8944D936}" type="doc">
      <dgm:prSet loTypeId="urn:microsoft.com/office/officeart/2005/8/layout/StepDownProcess" loCatId="process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/>
          <a:lightRig rig="freezing" dir="t"/>
        </a:scene3d>
      </dgm:spPr>
      <dgm:t>
        <a:bodyPr/>
        <a:lstStyle/>
        <a:p>
          <a:endParaRPr lang="ru-RU"/>
        </a:p>
      </dgm:t>
    </dgm:pt>
    <dgm:pt modelId="{AEFDF1AA-6AE6-40DF-8C66-1690BA9FB33D}">
      <dgm:prSet phldrT="[Текст]" custT="1"/>
      <dgm:spPr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gm:spPr>
      <dgm:t>
        <a:bodyPr/>
        <a:lstStyle/>
        <a:p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E03CB7A-6412-4A83-AE16-F180195FF0E3}" type="parTrans" cxnId="{085C8092-6EB2-4E89-95C8-2A0A5E185331}">
      <dgm:prSet/>
      <dgm:spPr/>
      <dgm:t>
        <a:bodyPr/>
        <a:lstStyle/>
        <a:p>
          <a:endParaRPr lang="ru-RU"/>
        </a:p>
      </dgm:t>
    </dgm:pt>
    <dgm:pt modelId="{D5826272-9890-4BD6-9427-9BC19775752C}" type="sibTrans" cxnId="{085C8092-6EB2-4E89-95C8-2A0A5E185331}">
      <dgm:prSet/>
      <dgm:spPr/>
      <dgm:t>
        <a:bodyPr/>
        <a:lstStyle/>
        <a:p>
          <a:endParaRPr lang="ru-RU"/>
        </a:p>
      </dgm:t>
    </dgm:pt>
    <dgm:pt modelId="{C93682A3-68DF-4608-A2EA-26915F410544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A67EF82B-D2EF-408F-A174-73EBB97258C6}" type="parTrans" cxnId="{B815AA11-0695-4ABA-8ACB-F1B7BAA2D985}">
      <dgm:prSet/>
      <dgm:spPr/>
      <dgm:t>
        <a:bodyPr/>
        <a:lstStyle/>
        <a:p>
          <a:endParaRPr lang="ru-RU"/>
        </a:p>
      </dgm:t>
    </dgm:pt>
    <dgm:pt modelId="{83955A20-F1E2-4B36-AD20-826F0EE38022}" type="sibTrans" cxnId="{B815AA11-0695-4ABA-8ACB-F1B7BAA2D985}">
      <dgm:prSet/>
      <dgm:spPr/>
      <dgm:t>
        <a:bodyPr/>
        <a:lstStyle/>
        <a:p>
          <a:endParaRPr lang="ru-RU"/>
        </a:p>
      </dgm:t>
    </dgm:pt>
    <dgm:pt modelId="{146F3559-2EB1-4D18-B8AE-2F8DB8F4617F}">
      <dgm:prSet phldrT="[Текст]" custT="1"/>
      <dgm:spPr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gm:spPr>
      <dgm:t>
        <a:bodyPr/>
        <a:lstStyle/>
        <a:p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D3AD28-9F2A-43BA-89A8-2DAF8518B210}" type="parTrans" cxnId="{1B4BB8BE-6D01-4F3F-9FEE-0D1C52011828}">
      <dgm:prSet/>
      <dgm:spPr/>
      <dgm:t>
        <a:bodyPr/>
        <a:lstStyle/>
        <a:p>
          <a:endParaRPr lang="ru-RU"/>
        </a:p>
      </dgm:t>
    </dgm:pt>
    <dgm:pt modelId="{6D7E9901-BC8F-4DA4-974D-69D026EE9F02}" type="sibTrans" cxnId="{1B4BB8BE-6D01-4F3F-9FEE-0D1C52011828}">
      <dgm:prSet/>
      <dgm:spPr/>
      <dgm:t>
        <a:bodyPr/>
        <a:lstStyle/>
        <a:p>
          <a:endParaRPr lang="ru-RU"/>
        </a:p>
      </dgm:t>
    </dgm:pt>
    <dgm:pt modelId="{250F4177-BAC1-4009-9BA7-9EE950EB587C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2F1FEBDB-50E8-4B82-98D7-9BD563C887AE}" type="parTrans" cxnId="{E0BDBDCA-8311-4E29-B721-6282AF22E6CF}">
      <dgm:prSet/>
      <dgm:spPr/>
      <dgm:t>
        <a:bodyPr/>
        <a:lstStyle/>
        <a:p>
          <a:endParaRPr lang="ru-RU"/>
        </a:p>
      </dgm:t>
    </dgm:pt>
    <dgm:pt modelId="{F4DE1DEC-5C5E-4481-AC92-D3CA26137D36}" type="sibTrans" cxnId="{E0BDBDCA-8311-4E29-B721-6282AF22E6CF}">
      <dgm:prSet/>
      <dgm:spPr/>
      <dgm:t>
        <a:bodyPr/>
        <a:lstStyle/>
        <a:p>
          <a:endParaRPr lang="ru-RU"/>
        </a:p>
      </dgm:t>
    </dgm:pt>
    <dgm:pt modelId="{B4DB1EA1-4709-4833-8E06-609D9A3377DA}" type="pres">
      <dgm:prSet presAssocID="{DDD9AEA6-5AF6-480D-A2DB-340D8944D9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45474F-707B-4AC0-8058-D6DC26043EAF}" type="pres">
      <dgm:prSet presAssocID="{AEFDF1AA-6AE6-40DF-8C66-1690BA9FB33D}" presName="composite" presStyleCnt="0"/>
      <dgm:spPr>
        <a:sp3d prstMaterial="dkEdge"/>
      </dgm:spPr>
    </dgm:pt>
    <dgm:pt modelId="{14A8624D-E9FF-4375-A226-0A6682E0F097}" type="pres">
      <dgm:prSet presAssocID="{AEFDF1AA-6AE6-40DF-8C66-1690BA9FB33D}" presName="bentUpArrow1" presStyleLbl="alignImgPlace1" presStyleIdx="0" presStyleCnt="1"/>
      <dgm:spPr>
        <a:noFill/>
        <a:ln>
          <a:solidFill>
            <a:schemeClr val="tx1"/>
          </a:solidFill>
        </a:ln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gm:spPr>
    </dgm:pt>
    <dgm:pt modelId="{29C23126-CE85-4F87-B180-25C55DF68302}" type="pres">
      <dgm:prSet presAssocID="{AEFDF1AA-6AE6-40DF-8C66-1690BA9FB33D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47832-634D-472F-87FB-377BA43C5171}" type="pres">
      <dgm:prSet presAssocID="{AEFDF1AA-6AE6-40DF-8C66-1690BA9FB33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80B0F-A273-4BCC-9BA4-EAA8A51BA3C8}" type="pres">
      <dgm:prSet presAssocID="{D5826272-9890-4BD6-9427-9BC19775752C}" presName="sibTrans" presStyleCnt="0"/>
      <dgm:spPr>
        <a:sp3d prstMaterial="dkEdge"/>
      </dgm:spPr>
    </dgm:pt>
    <dgm:pt modelId="{E8FBDC8A-2B9E-4E94-A6DD-16F0BE05579D}" type="pres">
      <dgm:prSet presAssocID="{146F3559-2EB1-4D18-B8AE-2F8DB8F4617F}" presName="composite" presStyleCnt="0"/>
      <dgm:spPr>
        <a:sp3d prstMaterial="dkEdge"/>
      </dgm:spPr>
    </dgm:pt>
    <dgm:pt modelId="{54D74F6E-05F6-484B-9BD5-A1635B1577C4}" type="pres">
      <dgm:prSet presAssocID="{146F3559-2EB1-4D18-B8AE-2F8DB8F4617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11F58-8CFE-4685-A4F1-BA0668DCF29B}" type="pres">
      <dgm:prSet presAssocID="{146F3559-2EB1-4D18-B8AE-2F8DB8F4617F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5AA11-0695-4ABA-8ACB-F1B7BAA2D985}" srcId="{AEFDF1AA-6AE6-40DF-8C66-1690BA9FB33D}" destId="{C93682A3-68DF-4608-A2EA-26915F410544}" srcOrd="0" destOrd="0" parTransId="{A67EF82B-D2EF-408F-A174-73EBB97258C6}" sibTransId="{83955A20-F1E2-4B36-AD20-826F0EE38022}"/>
    <dgm:cxn modelId="{10839A34-6EBC-441C-863E-7362B5680852}" type="presOf" srcId="{146F3559-2EB1-4D18-B8AE-2F8DB8F4617F}" destId="{54D74F6E-05F6-484B-9BD5-A1635B1577C4}" srcOrd="0" destOrd="0" presId="urn:microsoft.com/office/officeart/2005/8/layout/StepDownProcess"/>
    <dgm:cxn modelId="{C9E8B5CC-01C3-4176-B4BC-382941A60AB5}" type="presOf" srcId="{DDD9AEA6-5AF6-480D-A2DB-340D8944D936}" destId="{B4DB1EA1-4709-4833-8E06-609D9A3377DA}" srcOrd="0" destOrd="0" presId="urn:microsoft.com/office/officeart/2005/8/layout/StepDownProcess"/>
    <dgm:cxn modelId="{085C8092-6EB2-4E89-95C8-2A0A5E185331}" srcId="{DDD9AEA6-5AF6-480D-A2DB-340D8944D936}" destId="{AEFDF1AA-6AE6-40DF-8C66-1690BA9FB33D}" srcOrd="0" destOrd="0" parTransId="{1E03CB7A-6412-4A83-AE16-F180195FF0E3}" sibTransId="{D5826272-9890-4BD6-9427-9BC19775752C}"/>
    <dgm:cxn modelId="{157C3443-C672-43FF-A6EB-300C71223CFD}" type="presOf" srcId="{250F4177-BAC1-4009-9BA7-9EE950EB587C}" destId="{EDB11F58-8CFE-4685-A4F1-BA0668DCF29B}" srcOrd="0" destOrd="0" presId="urn:microsoft.com/office/officeart/2005/8/layout/StepDownProcess"/>
    <dgm:cxn modelId="{3649AE86-4617-43C2-A301-D146DB792897}" type="presOf" srcId="{C93682A3-68DF-4608-A2EA-26915F410544}" destId="{2EF47832-634D-472F-87FB-377BA43C5171}" srcOrd="0" destOrd="0" presId="urn:microsoft.com/office/officeart/2005/8/layout/StepDownProcess"/>
    <dgm:cxn modelId="{1B4BB8BE-6D01-4F3F-9FEE-0D1C52011828}" srcId="{DDD9AEA6-5AF6-480D-A2DB-340D8944D936}" destId="{146F3559-2EB1-4D18-B8AE-2F8DB8F4617F}" srcOrd="1" destOrd="0" parTransId="{8DD3AD28-9F2A-43BA-89A8-2DAF8518B210}" sibTransId="{6D7E9901-BC8F-4DA4-974D-69D026EE9F02}"/>
    <dgm:cxn modelId="{E0BDBDCA-8311-4E29-B721-6282AF22E6CF}" srcId="{146F3559-2EB1-4D18-B8AE-2F8DB8F4617F}" destId="{250F4177-BAC1-4009-9BA7-9EE950EB587C}" srcOrd="0" destOrd="0" parTransId="{2F1FEBDB-50E8-4B82-98D7-9BD563C887AE}" sibTransId="{F4DE1DEC-5C5E-4481-AC92-D3CA26137D36}"/>
    <dgm:cxn modelId="{F47A1529-0F35-46EA-913C-EEB4BE800088}" type="presOf" srcId="{AEFDF1AA-6AE6-40DF-8C66-1690BA9FB33D}" destId="{29C23126-CE85-4F87-B180-25C55DF68302}" srcOrd="0" destOrd="0" presId="urn:microsoft.com/office/officeart/2005/8/layout/StepDownProcess"/>
    <dgm:cxn modelId="{D4265E1B-00BA-4542-9D4A-DD4AFBAC40FE}" type="presParOf" srcId="{B4DB1EA1-4709-4833-8E06-609D9A3377DA}" destId="{AA45474F-707B-4AC0-8058-D6DC26043EAF}" srcOrd="0" destOrd="0" presId="urn:microsoft.com/office/officeart/2005/8/layout/StepDownProcess"/>
    <dgm:cxn modelId="{D2D62E21-ADA2-405C-B235-BD7F93C7DDFA}" type="presParOf" srcId="{AA45474F-707B-4AC0-8058-D6DC26043EAF}" destId="{14A8624D-E9FF-4375-A226-0A6682E0F097}" srcOrd="0" destOrd="0" presId="urn:microsoft.com/office/officeart/2005/8/layout/StepDownProcess"/>
    <dgm:cxn modelId="{DBCEB964-4EAB-4302-ADB9-418E092FE952}" type="presParOf" srcId="{AA45474F-707B-4AC0-8058-D6DC26043EAF}" destId="{29C23126-CE85-4F87-B180-25C55DF68302}" srcOrd="1" destOrd="0" presId="urn:microsoft.com/office/officeart/2005/8/layout/StepDownProcess"/>
    <dgm:cxn modelId="{C7327806-E191-43CF-A42E-5E7821AD0F77}" type="presParOf" srcId="{AA45474F-707B-4AC0-8058-D6DC26043EAF}" destId="{2EF47832-634D-472F-87FB-377BA43C5171}" srcOrd="2" destOrd="0" presId="urn:microsoft.com/office/officeart/2005/8/layout/StepDownProcess"/>
    <dgm:cxn modelId="{682FEFA4-C489-44FC-81E7-A3AED68CD886}" type="presParOf" srcId="{B4DB1EA1-4709-4833-8E06-609D9A3377DA}" destId="{EA880B0F-A273-4BCC-9BA4-EAA8A51BA3C8}" srcOrd="1" destOrd="0" presId="urn:microsoft.com/office/officeart/2005/8/layout/StepDownProcess"/>
    <dgm:cxn modelId="{11FB6CD6-CC0E-4DE3-AD5E-7E8C0CA2B760}" type="presParOf" srcId="{B4DB1EA1-4709-4833-8E06-609D9A3377DA}" destId="{E8FBDC8A-2B9E-4E94-A6DD-16F0BE05579D}" srcOrd="2" destOrd="0" presId="urn:microsoft.com/office/officeart/2005/8/layout/StepDownProcess"/>
    <dgm:cxn modelId="{B281018C-418A-4049-9F60-F0BB2E2E5B2C}" type="presParOf" srcId="{E8FBDC8A-2B9E-4E94-A6DD-16F0BE05579D}" destId="{54D74F6E-05F6-484B-9BD5-A1635B1577C4}" srcOrd="0" destOrd="0" presId="urn:microsoft.com/office/officeart/2005/8/layout/StepDownProcess"/>
    <dgm:cxn modelId="{580041AB-DC11-4792-8484-D2892A9B209C}" type="presParOf" srcId="{E8FBDC8A-2B9E-4E94-A6DD-16F0BE05579D}" destId="{EDB11F58-8CFE-4685-A4F1-BA0668DCF29B}" srcOrd="1" destOrd="0" presId="urn:microsoft.com/office/officeart/2005/8/layout/StepDownProcess"/>
  </dgm:cxnLst>
  <dgm:bg>
    <a:effectLst>
      <a:outerShdw blurRad="50800" dist="50800" dir="5400000" algn="ctr" rotWithShape="0">
        <a:srgbClr val="000000"/>
      </a:outerShdw>
    </a:effectLst>
  </dgm:bg>
  <dgm:whole>
    <a:ln>
      <a:noFill/>
    </a:ln>
    <a:effectLst>
      <a:reflection endPos="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D9AEA6-5AF6-480D-A2DB-340D8944D936}" type="doc">
      <dgm:prSet loTypeId="urn:microsoft.com/office/officeart/2005/8/layout/StepDownProcess" loCatId="process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/>
          <a:lightRig rig="freezing" dir="t"/>
        </a:scene3d>
      </dgm:spPr>
      <dgm:t>
        <a:bodyPr/>
        <a:lstStyle/>
        <a:p>
          <a:endParaRPr lang="ru-RU"/>
        </a:p>
      </dgm:t>
    </dgm:pt>
    <dgm:pt modelId="{AEFDF1AA-6AE6-40DF-8C66-1690BA9FB33D}">
      <dgm:prSet phldrT="[Текст]" custT="1"/>
      <dgm:spPr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gm:spPr>
      <dgm:t>
        <a:bodyPr/>
        <a:lstStyle/>
        <a:p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E03CB7A-6412-4A83-AE16-F180195FF0E3}" type="parTrans" cxnId="{085C8092-6EB2-4E89-95C8-2A0A5E185331}">
      <dgm:prSet/>
      <dgm:spPr/>
      <dgm:t>
        <a:bodyPr/>
        <a:lstStyle/>
        <a:p>
          <a:endParaRPr lang="ru-RU"/>
        </a:p>
      </dgm:t>
    </dgm:pt>
    <dgm:pt modelId="{D5826272-9890-4BD6-9427-9BC19775752C}" type="sibTrans" cxnId="{085C8092-6EB2-4E89-95C8-2A0A5E185331}">
      <dgm:prSet/>
      <dgm:spPr/>
      <dgm:t>
        <a:bodyPr/>
        <a:lstStyle/>
        <a:p>
          <a:endParaRPr lang="ru-RU"/>
        </a:p>
      </dgm:t>
    </dgm:pt>
    <dgm:pt modelId="{C93682A3-68DF-4608-A2EA-26915F410544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A67EF82B-D2EF-408F-A174-73EBB97258C6}" type="parTrans" cxnId="{B815AA11-0695-4ABA-8ACB-F1B7BAA2D985}">
      <dgm:prSet/>
      <dgm:spPr/>
      <dgm:t>
        <a:bodyPr/>
        <a:lstStyle/>
        <a:p>
          <a:endParaRPr lang="ru-RU"/>
        </a:p>
      </dgm:t>
    </dgm:pt>
    <dgm:pt modelId="{83955A20-F1E2-4B36-AD20-826F0EE38022}" type="sibTrans" cxnId="{B815AA11-0695-4ABA-8ACB-F1B7BAA2D985}">
      <dgm:prSet/>
      <dgm:spPr/>
      <dgm:t>
        <a:bodyPr/>
        <a:lstStyle/>
        <a:p>
          <a:endParaRPr lang="ru-RU"/>
        </a:p>
      </dgm:t>
    </dgm:pt>
    <dgm:pt modelId="{146F3559-2EB1-4D18-B8AE-2F8DB8F4617F}">
      <dgm:prSet phldrT="[Текст]" custT="1"/>
      <dgm:spPr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gm:spPr>
      <dgm:t>
        <a:bodyPr/>
        <a:lstStyle/>
        <a:p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D3AD28-9F2A-43BA-89A8-2DAF8518B210}" type="parTrans" cxnId="{1B4BB8BE-6D01-4F3F-9FEE-0D1C52011828}">
      <dgm:prSet/>
      <dgm:spPr/>
      <dgm:t>
        <a:bodyPr/>
        <a:lstStyle/>
        <a:p>
          <a:endParaRPr lang="ru-RU"/>
        </a:p>
      </dgm:t>
    </dgm:pt>
    <dgm:pt modelId="{6D7E9901-BC8F-4DA4-974D-69D026EE9F02}" type="sibTrans" cxnId="{1B4BB8BE-6D01-4F3F-9FEE-0D1C52011828}">
      <dgm:prSet/>
      <dgm:spPr/>
      <dgm:t>
        <a:bodyPr/>
        <a:lstStyle/>
        <a:p>
          <a:endParaRPr lang="ru-RU"/>
        </a:p>
      </dgm:t>
    </dgm:pt>
    <dgm:pt modelId="{250F4177-BAC1-4009-9BA7-9EE950EB587C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2F1FEBDB-50E8-4B82-98D7-9BD563C887AE}" type="parTrans" cxnId="{E0BDBDCA-8311-4E29-B721-6282AF22E6CF}">
      <dgm:prSet/>
      <dgm:spPr/>
      <dgm:t>
        <a:bodyPr/>
        <a:lstStyle/>
        <a:p>
          <a:endParaRPr lang="ru-RU"/>
        </a:p>
      </dgm:t>
    </dgm:pt>
    <dgm:pt modelId="{F4DE1DEC-5C5E-4481-AC92-D3CA26137D36}" type="sibTrans" cxnId="{E0BDBDCA-8311-4E29-B721-6282AF22E6CF}">
      <dgm:prSet/>
      <dgm:spPr/>
      <dgm:t>
        <a:bodyPr/>
        <a:lstStyle/>
        <a:p>
          <a:endParaRPr lang="ru-RU"/>
        </a:p>
      </dgm:t>
    </dgm:pt>
    <dgm:pt modelId="{B4DB1EA1-4709-4833-8E06-609D9A3377DA}" type="pres">
      <dgm:prSet presAssocID="{DDD9AEA6-5AF6-480D-A2DB-340D8944D9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45474F-707B-4AC0-8058-D6DC26043EAF}" type="pres">
      <dgm:prSet presAssocID="{AEFDF1AA-6AE6-40DF-8C66-1690BA9FB33D}" presName="composite" presStyleCnt="0"/>
      <dgm:spPr>
        <a:sp3d prstMaterial="dkEdge"/>
      </dgm:spPr>
    </dgm:pt>
    <dgm:pt modelId="{14A8624D-E9FF-4375-A226-0A6682E0F097}" type="pres">
      <dgm:prSet presAssocID="{AEFDF1AA-6AE6-40DF-8C66-1690BA9FB33D}" presName="bentUpArrow1" presStyleLbl="alignImgPlace1" presStyleIdx="0" presStyleCnt="1"/>
      <dgm:spPr>
        <a:noFill/>
        <a:ln>
          <a:solidFill>
            <a:schemeClr val="tx1"/>
          </a:solidFill>
        </a:ln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gm:spPr>
    </dgm:pt>
    <dgm:pt modelId="{29C23126-CE85-4F87-B180-25C55DF68302}" type="pres">
      <dgm:prSet presAssocID="{AEFDF1AA-6AE6-40DF-8C66-1690BA9FB33D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47832-634D-472F-87FB-377BA43C5171}" type="pres">
      <dgm:prSet presAssocID="{AEFDF1AA-6AE6-40DF-8C66-1690BA9FB33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80B0F-A273-4BCC-9BA4-EAA8A51BA3C8}" type="pres">
      <dgm:prSet presAssocID="{D5826272-9890-4BD6-9427-9BC19775752C}" presName="sibTrans" presStyleCnt="0"/>
      <dgm:spPr>
        <a:sp3d prstMaterial="dkEdge"/>
      </dgm:spPr>
    </dgm:pt>
    <dgm:pt modelId="{E8FBDC8A-2B9E-4E94-A6DD-16F0BE05579D}" type="pres">
      <dgm:prSet presAssocID="{146F3559-2EB1-4D18-B8AE-2F8DB8F4617F}" presName="composite" presStyleCnt="0"/>
      <dgm:spPr>
        <a:sp3d prstMaterial="dkEdge"/>
      </dgm:spPr>
    </dgm:pt>
    <dgm:pt modelId="{54D74F6E-05F6-484B-9BD5-A1635B1577C4}" type="pres">
      <dgm:prSet presAssocID="{146F3559-2EB1-4D18-B8AE-2F8DB8F4617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11F58-8CFE-4685-A4F1-BA0668DCF29B}" type="pres">
      <dgm:prSet presAssocID="{146F3559-2EB1-4D18-B8AE-2F8DB8F4617F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5AA11-0695-4ABA-8ACB-F1B7BAA2D985}" srcId="{AEFDF1AA-6AE6-40DF-8C66-1690BA9FB33D}" destId="{C93682A3-68DF-4608-A2EA-26915F410544}" srcOrd="0" destOrd="0" parTransId="{A67EF82B-D2EF-408F-A174-73EBB97258C6}" sibTransId="{83955A20-F1E2-4B36-AD20-826F0EE38022}"/>
    <dgm:cxn modelId="{10839A34-6EBC-441C-863E-7362B5680852}" type="presOf" srcId="{146F3559-2EB1-4D18-B8AE-2F8DB8F4617F}" destId="{54D74F6E-05F6-484B-9BD5-A1635B1577C4}" srcOrd="0" destOrd="0" presId="urn:microsoft.com/office/officeart/2005/8/layout/StepDownProcess"/>
    <dgm:cxn modelId="{C9E8B5CC-01C3-4176-B4BC-382941A60AB5}" type="presOf" srcId="{DDD9AEA6-5AF6-480D-A2DB-340D8944D936}" destId="{B4DB1EA1-4709-4833-8E06-609D9A3377DA}" srcOrd="0" destOrd="0" presId="urn:microsoft.com/office/officeart/2005/8/layout/StepDownProcess"/>
    <dgm:cxn modelId="{085C8092-6EB2-4E89-95C8-2A0A5E185331}" srcId="{DDD9AEA6-5AF6-480D-A2DB-340D8944D936}" destId="{AEFDF1AA-6AE6-40DF-8C66-1690BA9FB33D}" srcOrd="0" destOrd="0" parTransId="{1E03CB7A-6412-4A83-AE16-F180195FF0E3}" sibTransId="{D5826272-9890-4BD6-9427-9BC19775752C}"/>
    <dgm:cxn modelId="{157C3443-C672-43FF-A6EB-300C71223CFD}" type="presOf" srcId="{250F4177-BAC1-4009-9BA7-9EE950EB587C}" destId="{EDB11F58-8CFE-4685-A4F1-BA0668DCF29B}" srcOrd="0" destOrd="0" presId="urn:microsoft.com/office/officeart/2005/8/layout/StepDownProcess"/>
    <dgm:cxn modelId="{3649AE86-4617-43C2-A301-D146DB792897}" type="presOf" srcId="{C93682A3-68DF-4608-A2EA-26915F410544}" destId="{2EF47832-634D-472F-87FB-377BA43C5171}" srcOrd="0" destOrd="0" presId="urn:microsoft.com/office/officeart/2005/8/layout/StepDownProcess"/>
    <dgm:cxn modelId="{1B4BB8BE-6D01-4F3F-9FEE-0D1C52011828}" srcId="{DDD9AEA6-5AF6-480D-A2DB-340D8944D936}" destId="{146F3559-2EB1-4D18-B8AE-2F8DB8F4617F}" srcOrd="1" destOrd="0" parTransId="{8DD3AD28-9F2A-43BA-89A8-2DAF8518B210}" sibTransId="{6D7E9901-BC8F-4DA4-974D-69D026EE9F02}"/>
    <dgm:cxn modelId="{E0BDBDCA-8311-4E29-B721-6282AF22E6CF}" srcId="{146F3559-2EB1-4D18-B8AE-2F8DB8F4617F}" destId="{250F4177-BAC1-4009-9BA7-9EE950EB587C}" srcOrd="0" destOrd="0" parTransId="{2F1FEBDB-50E8-4B82-98D7-9BD563C887AE}" sibTransId="{F4DE1DEC-5C5E-4481-AC92-D3CA26137D36}"/>
    <dgm:cxn modelId="{F47A1529-0F35-46EA-913C-EEB4BE800088}" type="presOf" srcId="{AEFDF1AA-6AE6-40DF-8C66-1690BA9FB33D}" destId="{29C23126-CE85-4F87-B180-25C55DF68302}" srcOrd="0" destOrd="0" presId="urn:microsoft.com/office/officeart/2005/8/layout/StepDownProcess"/>
    <dgm:cxn modelId="{D4265E1B-00BA-4542-9D4A-DD4AFBAC40FE}" type="presParOf" srcId="{B4DB1EA1-4709-4833-8E06-609D9A3377DA}" destId="{AA45474F-707B-4AC0-8058-D6DC26043EAF}" srcOrd="0" destOrd="0" presId="urn:microsoft.com/office/officeart/2005/8/layout/StepDownProcess"/>
    <dgm:cxn modelId="{D2D62E21-ADA2-405C-B235-BD7F93C7DDFA}" type="presParOf" srcId="{AA45474F-707B-4AC0-8058-D6DC26043EAF}" destId="{14A8624D-E9FF-4375-A226-0A6682E0F097}" srcOrd="0" destOrd="0" presId="urn:microsoft.com/office/officeart/2005/8/layout/StepDownProcess"/>
    <dgm:cxn modelId="{DBCEB964-4EAB-4302-ADB9-418E092FE952}" type="presParOf" srcId="{AA45474F-707B-4AC0-8058-D6DC26043EAF}" destId="{29C23126-CE85-4F87-B180-25C55DF68302}" srcOrd="1" destOrd="0" presId="urn:microsoft.com/office/officeart/2005/8/layout/StepDownProcess"/>
    <dgm:cxn modelId="{C7327806-E191-43CF-A42E-5E7821AD0F77}" type="presParOf" srcId="{AA45474F-707B-4AC0-8058-D6DC26043EAF}" destId="{2EF47832-634D-472F-87FB-377BA43C5171}" srcOrd="2" destOrd="0" presId="urn:microsoft.com/office/officeart/2005/8/layout/StepDownProcess"/>
    <dgm:cxn modelId="{682FEFA4-C489-44FC-81E7-A3AED68CD886}" type="presParOf" srcId="{B4DB1EA1-4709-4833-8E06-609D9A3377DA}" destId="{EA880B0F-A273-4BCC-9BA4-EAA8A51BA3C8}" srcOrd="1" destOrd="0" presId="urn:microsoft.com/office/officeart/2005/8/layout/StepDownProcess"/>
    <dgm:cxn modelId="{11FB6CD6-CC0E-4DE3-AD5E-7E8C0CA2B760}" type="presParOf" srcId="{B4DB1EA1-4709-4833-8E06-609D9A3377DA}" destId="{E8FBDC8A-2B9E-4E94-A6DD-16F0BE05579D}" srcOrd="2" destOrd="0" presId="urn:microsoft.com/office/officeart/2005/8/layout/StepDownProcess"/>
    <dgm:cxn modelId="{B281018C-418A-4049-9F60-F0BB2E2E5B2C}" type="presParOf" srcId="{E8FBDC8A-2B9E-4E94-A6DD-16F0BE05579D}" destId="{54D74F6E-05F6-484B-9BD5-A1635B1577C4}" srcOrd="0" destOrd="0" presId="urn:microsoft.com/office/officeart/2005/8/layout/StepDownProcess"/>
    <dgm:cxn modelId="{580041AB-DC11-4792-8484-D2892A9B209C}" type="presParOf" srcId="{E8FBDC8A-2B9E-4E94-A6DD-16F0BE05579D}" destId="{EDB11F58-8CFE-4685-A4F1-BA0668DCF29B}" srcOrd="1" destOrd="0" presId="urn:microsoft.com/office/officeart/2005/8/layout/StepDownProcess"/>
  </dgm:cxnLst>
  <dgm:bg>
    <a:effectLst>
      <a:outerShdw blurRad="50800" dist="50800" dir="5400000" algn="ctr" rotWithShape="0">
        <a:srgbClr val="000000"/>
      </a:outerShdw>
    </a:effectLst>
  </dgm:bg>
  <dgm:whole>
    <a:ln>
      <a:noFill/>
    </a:ln>
    <a:effectLst>
      <a:reflection endPos="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DD9AEA6-5AF6-480D-A2DB-340D8944D936}" type="doc">
      <dgm:prSet loTypeId="urn:microsoft.com/office/officeart/2005/8/layout/StepDownProcess" loCatId="process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/>
          <a:lightRig rig="freezing" dir="t"/>
        </a:scene3d>
      </dgm:spPr>
      <dgm:t>
        <a:bodyPr/>
        <a:lstStyle/>
        <a:p>
          <a:endParaRPr lang="ru-RU"/>
        </a:p>
      </dgm:t>
    </dgm:pt>
    <dgm:pt modelId="{AEFDF1AA-6AE6-40DF-8C66-1690BA9FB33D}">
      <dgm:prSet phldrT="[Текст]" custT="1"/>
      <dgm:spPr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gm:spPr>
      <dgm:t>
        <a:bodyPr/>
        <a:lstStyle/>
        <a:p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E03CB7A-6412-4A83-AE16-F180195FF0E3}" type="parTrans" cxnId="{085C8092-6EB2-4E89-95C8-2A0A5E185331}">
      <dgm:prSet/>
      <dgm:spPr/>
      <dgm:t>
        <a:bodyPr/>
        <a:lstStyle/>
        <a:p>
          <a:endParaRPr lang="ru-RU"/>
        </a:p>
      </dgm:t>
    </dgm:pt>
    <dgm:pt modelId="{D5826272-9890-4BD6-9427-9BC19775752C}" type="sibTrans" cxnId="{085C8092-6EB2-4E89-95C8-2A0A5E185331}">
      <dgm:prSet/>
      <dgm:spPr/>
      <dgm:t>
        <a:bodyPr/>
        <a:lstStyle/>
        <a:p>
          <a:endParaRPr lang="ru-RU"/>
        </a:p>
      </dgm:t>
    </dgm:pt>
    <dgm:pt modelId="{C93682A3-68DF-4608-A2EA-26915F410544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A67EF82B-D2EF-408F-A174-73EBB97258C6}" type="parTrans" cxnId="{B815AA11-0695-4ABA-8ACB-F1B7BAA2D985}">
      <dgm:prSet/>
      <dgm:spPr/>
      <dgm:t>
        <a:bodyPr/>
        <a:lstStyle/>
        <a:p>
          <a:endParaRPr lang="ru-RU"/>
        </a:p>
      </dgm:t>
    </dgm:pt>
    <dgm:pt modelId="{83955A20-F1E2-4B36-AD20-826F0EE38022}" type="sibTrans" cxnId="{B815AA11-0695-4ABA-8ACB-F1B7BAA2D985}">
      <dgm:prSet/>
      <dgm:spPr/>
      <dgm:t>
        <a:bodyPr/>
        <a:lstStyle/>
        <a:p>
          <a:endParaRPr lang="ru-RU"/>
        </a:p>
      </dgm:t>
    </dgm:pt>
    <dgm:pt modelId="{146F3559-2EB1-4D18-B8AE-2F8DB8F4617F}">
      <dgm:prSet phldrT="[Текст]" custT="1"/>
      <dgm:spPr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gm:spPr>
      <dgm:t>
        <a:bodyPr/>
        <a:lstStyle/>
        <a:p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D3AD28-9F2A-43BA-89A8-2DAF8518B210}" type="parTrans" cxnId="{1B4BB8BE-6D01-4F3F-9FEE-0D1C52011828}">
      <dgm:prSet/>
      <dgm:spPr/>
      <dgm:t>
        <a:bodyPr/>
        <a:lstStyle/>
        <a:p>
          <a:endParaRPr lang="ru-RU"/>
        </a:p>
      </dgm:t>
    </dgm:pt>
    <dgm:pt modelId="{6D7E9901-BC8F-4DA4-974D-69D026EE9F02}" type="sibTrans" cxnId="{1B4BB8BE-6D01-4F3F-9FEE-0D1C52011828}">
      <dgm:prSet/>
      <dgm:spPr/>
      <dgm:t>
        <a:bodyPr/>
        <a:lstStyle/>
        <a:p>
          <a:endParaRPr lang="ru-RU"/>
        </a:p>
      </dgm:t>
    </dgm:pt>
    <dgm:pt modelId="{250F4177-BAC1-4009-9BA7-9EE950EB587C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2F1FEBDB-50E8-4B82-98D7-9BD563C887AE}" type="parTrans" cxnId="{E0BDBDCA-8311-4E29-B721-6282AF22E6CF}">
      <dgm:prSet/>
      <dgm:spPr/>
      <dgm:t>
        <a:bodyPr/>
        <a:lstStyle/>
        <a:p>
          <a:endParaRPr lang="ru-RU"/>
        </a:p>
      </dgm:t>
    </dgm:pt>
    <dgm:pt modelId="{F4DE1DEC-5C5E-4481-AC92-D3CA26137D36}" type="sibTrans" cxnId="{E0BDBDCA-8311-4E29-B721-6282AF22E6CF}">
      <dgm:prSet/>
      <dgm:spPr/>
      <dgm:t>
        <a:bodyPr/>
        <a:lstStyle/>
        <a:p>
          <a:endParaRPr lang="ru-RU"/>
        </a:p>
      </dgm:t>
    </dgm:pt>
    <dgm:pt modelId="{B4DB1EA1-4709-4833-8E06-609D9A3377DA}" type="pres">
      <dgm:prSet presAssocID="{DDD9AEA6-5AF6-480D-A2DB-340D8944D9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45474F-707B-4AC0-8058-D6DC26043EAF}" type="pres">
      <dgm:prSet presAssocID="{AEFDF1AA-6AE6-40DF-8C66-1690BA9FB33D}" presName="composite" presStyleCnt="0"/>
      <dgm:spPr>
        <a:sp3d prstMaterial="dkEdge"/>
      </dgm:spPr>
    </dgm:pt>
    <dgm:pt modelId="{14A8624D-E9FF-4375-A226-0A6682E0F097}" type="pres">
      <dgm:prSet presAssocID="{AEFDF1AA-6AE6-40DF-8C66-1690BA9FB33D}" presName="bentUpArrow1" presStyleLbl="alignImgPlace1" presStyleIdx="0" presStyleCnt="1"/>
      <dgm:spPr>
        <a:noFill/>
        <a:ln>
          <a:solidFill>
            <a:schemeClr val="tx1"/>
          </a:solidFill>
        </a:ln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gm:spPr>
    </dgm:pt>
    <dgm:pt modelId="{29C23126-CE85-4F87-B180-25C55DF68302}" type="pres">
      <dgm:prSet presAssocID="{AEFDF1AA-6AE6-40DF-8C66-1690BA9FB33D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47832-634D-472F-87FB-377BA43C5171}" type="pres">
      <dgm:prSet presAssocID="{AEFDF1AA-6AE6-40DF-8C66-1690BA9FB33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80B0F-A273-4BCC-9BA4-EAA8A51BA3C8}" type="pres">
      <dgm:prSet presAssocID="{D5826272-9890-4BD6-9427-9BC19775752C}" presName="sibTrans" presStyleCnt="0"/>
      <dgm:spPr>
        <a:sp3d prstMaterial="dkEdge"/>
      </dgm:spPr>
    </dgm:pt>
    <dgm:pt modelId="{E8FBDC8A-2B9E-4E94-A6DD-16F0BE05579D}" type="pres">
      <dgm:prSet presAssocID="{146F3559-2EB1-4D18-B8AE-2F8DB8F4617F}" presName="composite" presStyleCnt="0"/>
      <dgm:spPr>
        <a:sp3d prstMaterial="dkEdge"/>
      </dgm:spPr>
    </dgm:pt>
    <dgm:pt modelId="{54D74F6E-05F6-484B-9BD5-A1635B1577C4}" type="pres">
      <dgm:prSet presAssocID="{146F3559-2EB1-4D18-B8AE-2F8DB8F4617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11F58-8CFE-4685-A4F1-BA0668DCF29B}" type="pres">
      <dgm:prSet presAssocID="{146F3559-2EB1-4D18-B8AE-2F8DB8F4617F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5AA11-0695-4ABA-8ACB-F1B7BAA2D985}" srcId="{AEFDF1AA-6AE6-40DF-8C66-1690BA9FB33D}" destId="{C93682A3-68DF-4608-A2EA-26915F410544}" srcOrd="0" destOrd="0" parTransId="{A67EF82B-D2EF-408F-A174-73EBB97258C6}" sibTransId="{83955A20-F1E2-4B36-AD20-826F0EE38022}"/>
    <dgm:cxn modelId="{10839A34-6EBC-441C-863E-7362B5680852}" type="presOf" srcId="{146F3559-2EB1-4D18-B8AE-2F8DB8F4617F}" destId="{54D74F6E-05F6-484B-9BD5-A1635B1577C4}" srcOrd="0" destOrd="0" presId="urn:microsoft.com/office/officeart/2005/8/layout/StepDownProcess"/>
    <dgm:cxn modelId="{C9E8B5CC-01C3-4176-B4BC-382941A60AB5}" type="presOf" srcId="{DDD9AEA6-5AF6-480D-A2DB-340D8944D936}" destId="{B4DB1EA1-4709-4833-8E06-609D9A3377DA}" srcOrd="0" destOrd="0" presId="urn:microsoft.com/office/officeart/2005/8/layout/StepDownProcess"/>
    <dgm:cxn modelId="{085C8092-6EB2-4E89-95C8-2A0A5E185331}" srcId="{DDD9AEA6-5AF6-480D-A2DB-340D8944D936}" destId="{AEFDF1AA-6AE6-40DF-8C66-1690BA9FB33D}" srcOrd="0" destOrd="0" parTransId="{1E03CB7A-6412-4A83-AE16-F180195FF0E3}" sibTransId="{D5826272-9890-4BD6-9427-9BC19775752C}"/>
    <dgm:cxn modelId="{157C3443-C672-43FF-A6EB-300C71223CFD}" type="presOf" srcId="{250F4177-BAC1-4009-9BA7-9EE950EB587C}" destId="{EDB11F58-8CFE-4685-A4F1-BA0668DCF29B}" srcOrd="0" destOrd="0" presId="urn:microsoft.com/office/officeart/2005/8/layout/StepDownProcess"/>
    <dgm:cxn modelId="{3649AE86-4617-43C2-A301-D146DB792897}" type="presOf" srcId="{C93682A3-68DF-4608-A2EA-26915F410544}" destId="{2EF47832-634D-472F-87FB-377BA43C5171}" srcOrd="0" destOrd="0" presId="urn:microsoft.com/office/officeart/2005/8/layout/StepDownProcess"/>
    <dgm:cxn modelId="{1B4BB8BE-6D01-4F3F-9FEE-0D1C52011828}" srcId="{DDD9AEA6-5AF6-480D-A2DB-340D8944D936}" destId="{146F3559-2EB1-4D18-B8AE-2F8DB8F4617F}" srcOrd="1" destOrd="0" parTransId="{8DD3AD28-9F2A-43BA-89A8-2DAF8518B210}" sibTransId="{6D7E9901-BC8F-4DA4-974D-69D026EE9F02}"/>
    <dgm:cxn modelId="{E0BDBDCA-8311-4E29-B721-6282AF22E6CF}" srcId="{146F3559-2EB1-4D18-B8AE-2F8DB8F4617F}" destId="{250F4177-BAC1-4009-9BA7-9EE950EB587C}" srcOrd="0" destOrd="0" parTransId="{2F1FEBDB-50E8-4B82-98D7-9BD563C887AE}" sibTransId="{F4DE1DEC-5C5E-4481-AC92-D3CA26137D36}"/>
    <dgm:cxn modelId="{F47A1529-0F35-46EA-913C-EEB4BE800088}" type="presOf" srcId="{AEFDF1AA-6AE6-40DF-8C66-1690BA9FB33D}" destId="{29C23126-CE85-4F87-B180-25C55DF68302}" srcOrd="0" destOrd="0" presId="urn:microsoft.com/office/officeart/2005/8/layout/StepDownProcess"/>
    <dgm:cxn modelId="{D4265E1B-00BA-4542-9D4A-DD4AFBAC40FE}" type="presParOf" srcId="{B4DB1EA1-4709-4833-8E06-609D9A3377DA}" destId="{AA45474F-707B-4AC0-8058-D6DC26043EAF}" srcOrd="0" destOrd="0" presId="urn:microsoft.com/office/officeart/2005/8/layout/StepDownProcess"/>
    <dgm:cxn modelId="{D2D62E21-ADA2-405C-B235-BD7F93C7DDFA}" type="presParOf" srcId="{AA45474F-707B-4AC0-8058-D6DC26043EAF}" destId="{14A8624D-E9FF-4375-A226-0A6682E0F097}" srcOrd="0" destOrd="0" presId="urn:microsoft.com/office/officeart/2005/8/layout/StepDownProcess"/>
    <dgm:cxn modelId="{DBCEB964-4EAB-4302-ADB9-418E092FE952}" type="presParOf" srcId="{AA45474F-707B-4AC0-8058-D6DC26043EAF}" destId="{29C23126-CE85-4F87-B180-25C55DF68302}" srcOrd="1" destOrd="0" presId="urn:microsoft.com/office/officeart/2005/8/layout/StepDownProcess"/>
    <dgm:cxn modelId="{C7327806-E191-43CF-A42E-5E7821AD0F77}" type="presParOf" srcId="{AA45474F-707B-4AC0-8058-D6DC26043EAF}" destId="{2EF47832-634D-472F-87FB-377BA43C5171}" srcOrd="2" destOrd="0" presId="urn:microsoft.com/office/officeart/2005/8/layout/StepDownProcess"/>
    <dgm:cxn modelId="{682FEFA4-C489-44FC-81E7-A3AED68CD886}" type="presParOf" srcId="{B4DB1EA1-4709-4833-8E06-609D9A3377DA}" destId="{EA880B0F-A273-4BCC-9BA4-EAA8A51BA3C8}" srcOrd="1" destOrd="0" presId="urn:microsoft.com/office/officeart/2005/8/layout/StepDownProcess"/>
    <dgm:cxn modelId="{11FB6CD6-CC0E-4DE3-AD5E-7E8C0CA2B760}" type="presParOf" srcId="{B4DB1EA1-4709-4833-8E06-609D9A3377DA}" destId="{E8FBDC8A-2B9E-4E94-A6DD-16F0BE05579D}" srcOrd="2" destOrd="0" presId="urn:microsoft.com/office/officeart/2005/8/layout/StepDownProcess"/>
    <dgm:cxn modelId="{B281018C-418A-4049-9F60-F0BB2E2E5B2C}" type="presParOf" srcId="{E8FBDC8A-2B9E-4E94-A6DD-16F0BE05579D}" destId="{54D74F6E-05F6-484B-9BD5-A1635B1577C4}" srcOrd="0" destOrd="0" presId="urn:microsoft.com/office/officeart/2005/8/layout/StepDownProcess"/>
    <dgm:cxn modelId="{580041AB-DC11-4792-8484-D2892A9B209C}" type="presParOf" srcId="{E8FBDC8A-2B9E-4E94-A6DD-16F0BE05579D}" destId="{EDB11F58-8CFE-4685-A4F1-BA0668DCF29B}" srcOrd="1" destOrd="0" presId="urn:microsoft.com/office/officeart/2005/8/layout/StepDownProcess"/>
  </dgm:cxnLst>
  <dgm:bg>
    <a:effectLst>
      <a:outerShdw blurRad="50800" dist="50800" dir="5400000" algn="ctr" rotWithShape="0">
        <a:srgbClr val="000000"/>
      </a:outerShdw>
    </a:effectLst>
  </dgm:bg>
  <dgm:whole>
    <a:ln>
      <a:noFill/>
    </a:ln>
    <a:effectLst>
      <a:reflection endPos="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DD9AEA6-5AF6-480D-A2DB-340D8944D936}" type="doc">
      <dgm:prSet loTypeId="urn:microsoft.com/office/officeart/2005/8/layout/StepDownProcess" loCatId="process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/>
          <a:lightRig rig="freezing" dir="t"/>
        </a:scene3d>
      </dgm:spPr>
      <dgm:t>
        <a:bodyPr/>
        <a:lstStyle/>
        <a:p>
          <a:endParaRPr lang="ru-RU"/>
        </a:p>
      </dgm:t>
    </dgm:pt>
    <dgm:pt modelId="{AEFDF1AA-6AE6-40DF-8C66-1690BA9FB33D}">
      <dgm:prSet phldrT="[Текст]" custT="1"/>
      <dgm:spPr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gm:spPr>
      <dgm:t>
        <a:bodyPr/>
        <a:lstStyle/>
        <a:p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E03CB7A-6412-4A83-AE16-F180195FF0E3}" type="parTrans" cxnId="{085C8092-6EB2-4E89-95C8-2A0A5E185331}">
      <dgm:prSet/>
      <dgm:spPr/>
      <dgm:t>
        <a:bodyPr/>
        <a:lstStyle/>
        <a:p>
          <a:endParaRPr lang="ru-RU"/>
        </a:p>
      </dgm:t>
    </dgm:pt>
    <dgm:pt modelId="{D5826272-9890-4BD6-9427-9BC19775752C}" type="sibTrans" cxnId="{085C8092-6EB2-4E89-95C8-2A0A5E185331}">
      <dgm:prSet/>
      <dgm:spPr/>
      <dgm:t>
        <a:bodyPr/>
        <a:lstStyle/>
        <a:p>
          <a:endParaRPr lang="ru-RU"/>
        </a:p>
      </dgm:t>
    </dgm:pt>
    <dgm:pt modelId="{C93682A3-68DF-4608-A2EA-26915F410544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A67EF82B-D2EF-408F-A174-73EBB97258C6}" type="parTrans" cxnId="{B815AA11-0695-4ABA-8ACB-F1B7BAA2D985}">
      <dgm:prSet/>
      <dgm:spPr/>
      <dgm:t>
        <a:bodyPr/>
        <a:lstStyle/>
        <a:p>
          <a:endParaRPr lang="ru-RU"/>
        </a:p>
      </dgm:t>
    </dgm:pt>
    <dgm:pt modelId="{83955A20-F1E2-4B36-AD20-826F0EE38022}" type="sibTrans" cxnId="{B815AA11-0695-4ABA-8ACB-F1B7BAA2D985}">
      <dgm:prSet/>
      <dgm:spPr/>
      <dgm:t>
        <a:bodyPr/>
        <a:lstStyle/>
        <a:p>
          <a:endParaRPr lang="ru-RU"/>
        </a:p>
      </dgm:t>
    </dgm:pt>
    <dgm:pt modelId="{146F3559-2EB1-4D18-B8AE-2F8DB8F4617F}">
      <dgm:prSet phldrT="[Текст]" custT="1"/>
      <dgm:spPr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gm:spPr>
      <dgm:t>
        <a:bodyPr/>
        <a:lstStyle/>
        <a:p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5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D3AD28-9F2A-43BA-89A8-2DAF8518B210}" type="parTrans" cxnId="{1B4BB8BE-6D01-4F3F-9FEE-0D1C52011828}">
      <dgm:prSet/>
      <dgm:spPr/>
      <dgm:t>
        <a:bodyPr/>
        <a:lstStyle/>
        <a:p>
          <a:endParaRPr lang="ru-RU"/>
        </a:p>
      </dgm:t>
    </dgm:pt>
    <dgm:pt modelId="{6D7E9901-BC8F-4DA4-974D-69D026EE9F02}" type="sibTrans" cxnId="{1B4BB8BE-6D01-4F3F-9FEE-0D1C52011828}">
      <dgm:prSet/>
      <dgm:spPr/>
      <dgm:t>
        <a:bodyPr/>
        <a:lstStyle/>
        <a:p>
          <a:endParaRPr lang="ru-RU"/>
        </a:p>
      </dgm:t>
    </dgm:pt>
    <dgm:pt modelId="{250F4177-BAC1-4009-9BA7-9EE950EB587C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2F1FEBDB-50E8-4B82-98D7-9BD563C887AE}" type="parTrans" cxnId="{E0BDBDCA-8311-4E29-B721-6282AF22E6CF}">
      <dgm:prSet/>
      <dgm:spPr/>
      <dgm:t>
        <a:bodyPr/>
        <a:lstStyle/>
        <a:p>
          <a:endParaRPr lang="ru-RU"/>
        </a:p>
      </dgm:t>
    </dgm:pt>
    <dgm:pt modelId="{F4DE1DEC-5C5E-4481-AC92-D3CA26137D36}" type="sibTrans" cxnId="{E0BDBDCA-8311-4E29-B721-6282AF22E6CF}">
      <dgm:prSet/>
      <dgm:spPr/>
      <dgm:t>
        <a:bodyPr/>
        <a:lstStyle/>
        <a:p>
          <a:endParaRPr lang="ru-RU"/>
        </a:p>
      </dgm:t>
    </dgm:pt>
    <dgm:pt modelId="{B4DB1EA1-4709-4833-8E06-609D9A3377DA}" type="pres">
      <dgm:prSet presAssocID="{DDD9AEA6-5AF6-480D-A2DB-340D8944D9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45474F-707B-4AC0-8058-D6DC26043EAF}" type="pres">
      <dgm:prSet presAssocID="{AEFDF1AA-6AE6-40DF-8C66-1690BA9FB33D}" presName="composite" presStyleCnt="0"/>
      <dgm:spPr>
        <a:sp3d prstMaterial="dkEdge"/>
      </dgm:spPr>
    </dgm:pt>
    <dgm:pt modelId="{14A8624D-E9FF-4375-A226-0A6682E0F097}" type="pres">
      <dgm:prSet presAssocID="{AEFDF1AA-6AE6-40DF-8C66-1690BA9FB33D}" presName="bentUpArrow1" presStyleLbl="alignImgPlace1" presStyleIdx="0" presStyleCnt="1"/>
      <dgm:spPr>
        <a:noFill/>
        <a:ln>
          <a:solidFill>
            <a:schemeClr val="tx1"/>
          </a:solidFill>
        </a:ln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gm:spPr>
    </dgm:pt>
    <dgm:pt modelId="{29C23126-CE85-4F87-B180-25C55DF68302}" type="pres">
      <dgm:prSet presAssocID="{AEFDF1AA-6AE6-40DF-8C66-1690BA9FB33D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47832-634D-472F-87FB-377BA43C5171}" type="pres">
      <dgm:prSet presAssocID="{AEFDF1AA-6AE6-40DF-8C66-1690BA9FB33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80B0F-A273-4BCC-9BA4-EAA8A51BA3C8}" type="pres">
      <dgm:prSet presAssocID="{D5826272-9890-4BD6-9427-9BC19775752C}" presName="sibTrans" presStyleCnt="0"/>
      <dgm:spPr>
        <a:sp3d prstMaterial="dkEdge"/>
      </dgm:spPr>
    </dgm:pt>
    <dgm:pt modelId="{E8FBDC8A-2B9E-4E94-A6DD-16F0BE05579D}" type="pres">
      <dgm:prSet presAssocID="{146F3559-2EB1-4D18-B8AE-2F8DB8F4617F}" presName="composite" presStyleCnt="0"/>
      <dgm:spPr>
        <a:sp3d prstMaterial="dkEdge"/>
      </dgm:spPr>
    </dgm:pt>
    <dgm:pt modelId="{54D74F6E-05F6-484B-9BD5-A1635B1577C4}" type="pres">
      <dgm:prSet presAssocID="{146F3559-2EB1-4D18-B8AE-2F8DB8F4617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11F58-8CFE-4685-A4F1-BA0668DCF29B}" type="pres">
      <dgm:prSet presAssocID="{146F3559-2EB1-4D18-B8AE-2F8DB8F4617F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5AA11-0695-4ABA-8ACB-F1B7BAA2D985}" srcId="{AEFDF1AA-6AE6-40DF-8C66-1690BA9FB33D}" destId="{C93682A3-68DF-4608-A2EA-26915F410544}" srcOrd="0" destOrd="0" parTransId="{A67EF82B-D2EF-408F-A174-73EBB97258C6}" sibTransId="{83955A20-F1E2-4B36-AD20-826F0EE38022}"/>
    <dgm:cxn modelId="{10839A34-6EBC-441C-863E-7362B5680852}" type="presOf" srcId="{146F3559-2EB1-4D18-B8AE-2F8DB8F4617F}" destId="{54D74F6E-05F6-484B-9BD5-A1635B1577C4}" srcOrd="0" destOrd="0" presId="urn:microsoft.com/office/officeart/2005/8/layout/StepDownProcess"/>
    <dgm:cxn modelId="{C9E8B5CC-01C3-4176-B4BC-382941A60AB5}" type="presOf" srcId="{DDD9AEA6-5AF6-480D-A2DB-340D8944D936}" destId="{B4DB1EA1-4709-4833-8E06-609D9A3377DA}" srcOrd="0" destOrd="0" presId="urn:microsoft.com/office/officeart/2005/8/layout/StepDownProcess"/>
    <dgm:cxn modelId="{085C8092-6EB2-4E89-95C8-2A0A5E185331}" srcId="{DDD9AEA6-5AF6-480D-A2DB-340D8944D936}" destId="{AEFDF1AA-6AE6-40DF-8C66-1690BA9FB33D}" srcOrd="0" destOrd="0" parTransId="{1E03CB7A-6412-4A83-AE16-F180195FF0E3}" sibTransId="{D5826272-9890-4BD6-9427-9BC19775752C}"/>
    <dgm:cxn modelId="{157C3443-C672-43FF-A6EB-300C71223CFD}" type="presOf" srcId="{250F4177-BAC1-4009-9BA7-9EE950EB587C}" destId="{EDB11F58-8CFE-4685-A4F1-BA0668DCF29B}" srcOrd="0" destOrd="0" presId="urn:microsoft.com/office/officeart/2005/8/layout/StepDownProcess"/>
    <dgm:cxn modelId="{3649AE86-4617-43C2-A301-D146DB792897}" type="presOf" srcId="{C93682A3-68DF-4608-A2EA-26915F410544}" destId="{2EF47832-634D-472F-87FB-377BA43C5171}" srcOrd="0" destOrd="0" presId="urn:microsoft.com/office/officeart/2005/8/layout/StepDownProcess"/>
    <dgm:cxn modelId="{1B4BB8BE-6D01-4F3F-9FEE-0D1C52011828}" srcId="{DDD9AEA6-5AF6-480D-A2DB-340D8944D936}" destId="{146F3559-2EB1-4D18-B8AE-2F8DB8F4617F}" srcOrd="1" destOrd="0" parTransId="{8DD3AD28-9F2A-43BA-89A8-2DAF8518B210}" sibTransId="{6D7E9901-BC8F-4DA4-974D-69D026EE9F02}"/>
    <dgm:cxn modelId="{E0BDBDCA-8311-4E29-B721-6282AF22E6CF}" srcId="{146F3559-2EB1-4D18-B8AE-2F8DB8F4617F}" destId="{250F4177-BAC1-4009-9BA7-9EE950EB587C}" srcOrd="0" destOrd="0" parTransId="{2F1FEBDB-50E8-4B82-98D7-9BD563C887AE}" sibTransId="{F4DE1DEC-5C5E-4481-AC92-D3CA26137D36}"/>
    <dgm:cxn modelId="{F47A1529-0F35-46EA-913C-EEB4BE800088}" type="presOf" srcId="{AEFDF1AA-6AE6-40DF-8C66-1690BA9FB33D}" destId="{29C23126-CE85-4F87-B180-25C55DF68302}" srcOrd="0" destOrd="0" presId="urn:microsoft.com/office/officeart/2005/8/layout/StepDownProcess"/>
    <dgm:cxn modelId="{D4265E1B-00BA-4542-9D4A-DD4AFBAC40FE}" type="presParOf" srcId="{B4DB1EA1-4709-4833-8E06-609D9A3377DA}" destId="{AA45474F-707B-4AC0-8058-D6DC26043EAF}" srcOrd="0" destOrd="0" presId="urn:microsoft.com/office/officeart/2005/8/layout/StepDownProcess"/>
    <dgm:cxn modelId="{D2D62E21-ADA2-405C-B235-BD7F93C7DDFA}" type="presParOf" srcId="{AA45474F-707B-4AC0-8058-D6DC26043EAF}" destId="{14A8624D-E9FF-4375-A226-0A6682E0F097}" srcOrd="0" destOrd="0" presId="urn:microsoft.com/office/officeart/2005/8/layout/StepDownProcess"/>
    <dgm:cxn modelId="{DBCEB964-4EAB-4302-ADB9-418E092FE952}" type="presParOf" srcId="{AA45474F-707B-4AC0-8058-D6DC26043EAF}" destId="{29C23126-CE85-4F87-B180-25C55DF68302}" srcOrd="1" destOrd="0" presId="urn:microsoft.com/office/officeart/2005/8/layout/StepDownProcess"/>
    <dgm:cxn modelId="{C7327806-E191-43CF-A42E-5E7821AD0F77}" type="presParOf" srcId="{AA45474F-707B-4AC0-8058-D6DC26043EAF}" destId="{2EF47832-634D-472F-87FB-377BA43C5171}" srcOrd="2" destOrd="0" presId="urn:microsoft.com/office/officeart/2005/8/layout/StepDownProcess"/>
    <dgm:cxn modelId="{682FEFA4-C489-44FC-81E7-A3AED68CD886}" type="presParOf" srcId="{B4DB1EA1-4709-4833-8E06-609D9A3377DA}" destId="{EA880B0F-A273-4BCC-9BA4-EAA8A51BA3C8}" srcOrd="1" destOrd="0" presId="urn:microsoft.com/office/officeart/2005/8/layout/StepDownProcess"/>
    <dgm:cxn modelId="{11FB6CD6-CC0E-4DE3-AD5E-7E8C0CA2B760}" type="presParOf" srcId="{B4DB1EA1-4709-4833-8E06-609D9A3377DA}" destId="{E8FBDC8A-2B9E-4E94-A6DD-16F0BE05579D}" srcOrd="2" destOrd="0" presId="urn:microsoft.com/office/officeart/2005/8/layout/StepDownProcess"/>
    <dgm:cxn modelId="{B281018C-418A-4049-9F60-F0BB2E2E5B2C}" type="presParOf" srcId="{E8FBDC8A-2B9E-4E94-A6DD-16F0BE05579D}" destId="{54D74F6E-05F6-484B-9BD5-A1635B1577C4}" srcOrd="0" destOrd="0" presId="urn:microsoft.com/office/officeart/2005/8/layout/StepDownProcess"/>
    <dgm:cxn modelId="{580041AB-DC11-4792-8484-D2892A9B209C}" type="presParOf" srcId="{E8FBDC8A-2B9E-4E94-A6DD-16F0BE05579D}" destId="{EDB11F58-8CFE-4685-A4F1-BA0668DCF29B}" srcOrd="1" destOrd="0" presId="urn:microsoft.com/office/officeart/2005/8/layout/StepDownProcess"/>
  </dgm:cxnLst>
  <dgm:bg>
    <a:effectLst>
      <a:outerShdw blurRad="50800" dist="50800" dir="5400000" algn="ctr" rotWithShape="0">
        <a:srgbClr val="000000"/>
      </a:outerShdw>
    </a:effectLst>
  </dgm:bg>
  <dgm:whole>
    <a:ln>
      <a:noFill/>
    </a:ln>
    <a:effectLst>
      <a:reflection endPos="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DD9AEA6-5AF6-480D-A2DB-340D8944D936}" type="doc">
      <dgm:prSet loTypeId="urn:microsoft.com/office/officeart/2005/8/layout/StepDownProcess" loCatId="process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/>
          <a:lightRig rig="freezing" dir="t"/>
        </a:scene3d>
      </dgm:spPr>
      <dgm:t>
        <a:bodyPr/>
        <a:lstStyle/>
        <a:p>
          <a:endParaRPr lang="ru-RU"/>
        </a:p>
      </dgm:t>
    </dgm:pt>
    <dgm:pt modelId="{AEFDF1AA-6AE6-40DF-8C66-1690BA9FB33D}">
      <dgm:prSet phldrT="[Текст]" custT="1"/>
      <dgm:spPr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gm:spPr>
      <dgm:t>
        <a:bodyPr/>
        <a:lstStyle/>
        <a:p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E03CB7A-6412-4A83-AE16-F180195FF0E3}" type="parTrans" cxnId="{085C8092-6EB2-4E89-95C8-2A0A5E185331}">
      <dgm:prSet/>
      <dgm:spPr/>
      <dgm:t>
        <a:bodyPr/>
        <a:lstStyle/>
        <a:p>
          <a:endParaRPr lang="ru-RU"/>
        </a:p>
      </dgm:t>
    </dgm:pt>
    <dgm:pt modelId="{D5826272-9890-4BD6-9427-9BC19775752C}" type="sibTrans" cxnId="{085C8092-6EB2-4E89-95C8-2A0A5E185331}">
      <dgm:prSet/>
      <dgm:spPr/>
      <dgm:t>
        <a:bodyPr/>
        <a:lstStyle/>
        <a:p>
          <a:endParaRPr lang="ru-RU"/>
        </a:p>
      </dgm:t>
    </dgm:pt>
    <dgm:pt modelId="{C93682A3-68DF-4608-A2EA-26915F410544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A67EF82B-D2EF-408F-A174-73EBB97258C6}" type="parTrans" cxnId="{B815AA11-0695-4ABA-8ACB-F1B7BAA2D985}">
      <dgm:prSet/>
      <dgm:spPr/>
      <dgm:t>
        <a:bodyPr/>
        <a:lstStyle/>
        <a:p>
          <a:endParaRPr lang="ru-RU"/>
        </a:p>
      </dgm:t>
    </dgm:pt>
    <dgm:pt modelId="{83955A20-F1E2-4B36-AD20-826F0EE38022}" type="sibTrans" cxnId="{B815AA11-0695-4ABA-8ACB-F1B7BAA2D985}">
      <dgm:prSet/>
      <dgm:spPr/>
      <dgm:t>
        <a:bodyPr/>
        <a:lstStyle/>
        <a:p>
          <a:endParaRPr lang="ru-RU"/>
        </a:p>
      </dgm:t>
    </dgm:pt>
    <dgm:pt modelId="{146F3559-2EB1-4D18-B8AE-2F8DB8F4617F}">
      <dgm:prSet phldrT="[Текст]" custT="1"/>
      <dgm:spPr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gm:spPr>
      <dgm:t>
        <a:bodyPr/>
        <a:lstStyle/>
        <a:p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D3AD28-9F2A-43BA-89A8-2DAF8518B210}" type="parTrans" cxnId="{1B4BB8BE-6D01-4F3F-9FEE-0D1C52011828}">
      <dgm:prSet/>
      <dgm:spPr/>
      <dgm:t>
        <a:bodyPr/>
        <a:lstStyle/>
        <a:p>
          <a:endParaRPr lang="ru-RU"/>
        </a:p>
      </dgm:t>
    </dgm:pt>
    <dgm:pt modelId="{6D7E9901-BC8F-4DA4-974D-69D026EE9F02}" type="sibTrans" cxnId="{1B4BB8BE-6D01-4F3F-9FEE-0D1C52011828}">
      <dgm:prSet/>
      <dgm:spPr/>
      <dgm:t>
        <a:bodyPr/>
        <a:lstStyle/>
        <a:p>
          <a:endParaRPr lang="ru-RU"/>
        </a:p>
      </dgm:t>
    </dgm:pt>
    <dgm:pt modelId="{250F4177-BAC1-4009-9BA7-9EE950EB587C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2F1FEBDB-50E8-4B82-98D7-9BD563C887AE}" type="parTrans" cxnId="{E0BDBDCA-8311-4E29-B721-6282AF22E6CF}">
      <dgm:prSet/>
      <dgm:spPr/>
      <dgm:t>
        <a:bodyPr/>
        <a:lstStyle/>
        <a:p>
          <a:endParaRPr lang="ru-RU"/>
        </a:p>
      </dgm:t>
    </dgm:pt>
    <dgm:pt modelId="{F4DE1DEC-5C5E-4481-AC92-D3CA26137D36}" type="sibTrans" cxnId="{E0BDBDCA-8311-4E29-B721-6282AF22E6CF}">
      <dgm:prSet/>
      <dgm:spPr/>
      <dgm:t>
        <a:bodyPr/>
        <a:lstStyle/>
        <a:p>
          <a:endParaRPr lang="ru-RU"/>
        </a:p>
      </dgm:t>
    </dgm:pt>
    <dgm:pt modelId="{B4DB1EA1-4709-4833-8E06-609D9A3377DA}" type="pres">
      <dgm:prSet presAssocID="{DDD9AEA6-5AF6-480D-A2DB-340D8944D9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45474F-707B-4AC0-8058-D6DC26043EAF}" type="pres">
      <dgm:prSet presAssocID="{AEFDF1AA-6AE6-40DF-8C66-1690BA9FB33D}" presName="composite" presStyleCnt="0"/>
      <dgm:spPr>
        <a:sp3d prstMaterial="dkEdge"/>
      </dgm:spPr>
    </dgm:pt>
    <dgm:pt modelId="{14A8624D-E9FF-4375-A226-0A6682E0F097}" type="pres">
      <dgm:prSet presAssocID="{AEFDF1AA-6AE6-40DF-8C66-1690BA9FB33D}" presName="bentUpArrow1" presStyleLbl="alignImgPlace1" presStyleIdx="0" presStyleCnt="1"/>
      <dgm:spPr>
        <a:noFill/>
        <a:ln>
          <a:solidFill>
            <a:schemeClr val="tx1"/>
          </a:solidFill>
        </a:ln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gm:spPr>
    </dgm:pt>
    <dgm:pt modelId="{29C23126-CE85-4F87-B180-25C55DF68302}" type="pres">
      <dgm:prSet presAssocID="{AEFDF1AA-6AE6-40DF-8C66-1690BA9FB33D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47832-634D-472F-87FB-377BA43C5171}" type="pres">
      <dgm:prSet presAssocID="{AEFDF1AA-6AE6-40DF-8C66-1690BA9FB33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80B0F-A273-4BCC-9BA4-EAA8A51BA3C8}" type="pres">
      <dgm:prSet presAssocID="{D5826272-9890-4BD6-9427-9BC19775752C}" presName="sibTrans" presStyleCnt="0"/>
      <dgm:spPr>
        <a:sp3d prstMaterial="dkEdge"/>
      </dgm:spPr>
    </dgm:pt>
    <dgm:pt modelId="{E8FBDC8A-2B9E-4E94-A6DD-16F0BE05579D}" type="pres">
      <dgm:prSet presAssocID="{146F3559-2EB1-4D18-B8AE-2F8DB8F4617F}" presName="composite" presStyleCnt="0"/>
      <dgm:spPr>
        <a:sp3d prstMaterial="dkEdge"/>
      </dgm:spPr>
    </dgm:pt>
    <dgm:pt modelId="{54D74F6E-05F6-484B-9BD5-A1635B1577C4}" type="pres">
      <dgm:prSet presAssocID="{146F3559-2EB1-4D18-B8AE-2F8DB8F4617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11F58-8CFE-4685-A4F1-BA0668DCF29B}" type="pres">
      <dgm:prSet presAssocID="{146F3559-2EB1-4D18-B8AE-2F8DB8F4617F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5AA11-0695-4ABA-8ACB-F1B7BAA2D985}" srcId="{AEFDF1AA-6AE6-40DF-8C66-1690BA9FB33D}" destId="{C93682A3-68DF-4608-A2EA-26915F410544}" srcOrd="0" destOrd="0" parTransId="{A67EF82B-D2EF-408F-A174-73EBB97258C6}" sibTransId="{83955A20-F1E2-4B36-AD20-826F0EE38022}"/>
    <dgm:cxn modelId="{10839A34-6EBC-441C-863E-7362B5680852}" type="presOf" srcId="{146F3559-2EB1-4D18-B8AE-2F8DB8F4617F}" destId="{54D74F6E-05F6-484B-9BD5-A1635B1577C4}" srcOrd="0" destOrd="0" presId="urn:microsoft.com/office/officeart/2005/8/layout/StepDownProcess"/>
    <dgm:cxn modelId="{C9E8B5CC-01C3-4176-B4BC-382941A60AB5}" type="presOf" srcId="{DDD9AEA6-5AF6-480D-A2DB-340D8944D936}" destId="{B4DB1EA1-4709-4833-8E06-609D9A3377DA}" srcOrd="0" destOrd="0" presId="urn:microsoft.com/office/officeart/2005/8/layout/StepDownProcess"/>
    <dgm:cxn modelId="{085C8092-6EB2-4E89-95C8-2A0A5E185331}" srcId="{DDD9AEA6-5AF6-480D-A2DB-340D8944D936}" destId="{AEFDF1AA-6AE6-40DF-8C66-1690BA9FB33D}" srcOrd="0" destOrd="0" parTransId="{1E03CB7A-6412-4A83-AE16-F180195FF0E3}" sibTransId="{D5826272-9890-4BD6-9427-9BC19775752C}"/>
    <dgm:cxn modelId="{157C3443-C672-43FF-A6EB-300C71223CFD}" type="presOf" srcId="{250F4177-BAC1-4009-9BA7-9EE950EB587C}" destId="{EDB11F58-8CFE-4685-A4F1-BA0668DCF29B}" srcOrd="0" destOrd="0" presId="urn:microsoft.com/office/officeart/2005/8/layout/StepDownProcess"/>
    <dgm:cxn modelId="{3649AE86-4617-43C2-A301-D146DB792897}" type="presOf" srcId="{C93682A3-68DF-4608-A2EA-26915F410544}" destId="{2EF47832-634D-472F-87FB-377BA43C5171}" srcOrd="0" destOrd="0" presId="urn:microsoft.com/office/officeart/2005/8/layout/StepDownProcess"/>
    <dgm:cxn modelId="{1B4BB8BE-6D01-4F3F-9FEE-0D1C52011828}" srcId="{DDD9AEA6-5AF6-480D-A2DB-340D8944D936}" destId="{146F3559-2EB1-4D18-B8AE-2F8DB8F4617F}" srcOrd="1" destOrd="0" parTransId="{8DD3AD28-9F2A-43BA-89A8-2DAF8518B210}" sibTransId="{6D7E9901-BC8F-4DA4-974D-69D026EE9F02}"/>
    <dgm:cxn modelId="{E0BDBDCA-8311-4E29-B721-6282AF22E6CF}" srcId="{146F3559-2EB1-4D18-B8AE-2F8DB8F4617F}" destId="{250F4177-BAC1-4009-9BA7-9EE950EB587C}" srcOrd="0" destOrd="0" parTransId="{2F1FEBDB-50E8-4B82-98D7-9BD563C887AE}" sibTransId="{F4DE1DEC-5C5E-4481-AC92-D3CA26137D36}"/>
    <dgm:cxn modelId="{F47A1529-0F35-46EA-913C-EEB4BE800088}" type="presOf" srcId="{AEFDF1AA-6AE6-40DF-8C66-1690BA9FB33D}" destId="{29C23126-CE85-4F87-B180-25C55DF68302}" srcOrd="0" destOrd="0" presId="urn:microsoft.com/office/officeart/2005/8/layout/StepDownProcess"/>
    <dgm:cxn modelId="{D4265E1B-00BA-4542-9D4A-DD4AFBAC40FE}" type="presParOf" srcId="{B4DB1EA1-4709-4833-8E06-609D9A3377DA}" destId="{AA45474F-707B-4AC0-8058-D6DC26043EAF}" srcOrd="0" destOrd="0" presId="urn:microsoft.com/office/officeart/2005/8/layout/StepDownProcess"/>
    <dgm:cxn modelId="{D2D62E21-ADA2-405C-B235-BD7F93C7DDFA}" type="presParOf" srcId="{AA45474F-707B-4AC0-8058-D6DC26043EAF}" destId="{14A8624D-E9FF-4375-A226-0A6682E0F097}" srcOrd="0" destOrd="0" presId="urn:microsoft.com/office/officeart/2005/8/layout/StepDownProcess"/>
    <dgm:cxn modelId="{DBCEB964-4EAB-4302-ADB9-418E092FE952}" type="presParOf" srcId="{AA45474F-707B-4AC0-8058-D6DC26043EAF}" destId="{29C23126-CE85-4F87-B180-25C55DF68302}" srcOrd="1" destOrd="0" presId="urn:microsoft.com/office/officeart/2005/8/layout/StepDownProcess"/>
    <dgm:cxn modelId="{C7327806-E191-43CF-A42E-5E7821AD0F77}" type="presParOf" srcId="{AA45474F-707B-4AC0-8058-D6DC26043EAF}" destId="{2EF47832-634D-472F-87FB-377BA43C5171}" srcOrd="2" destOrd="0" presId="urn:microsoft.com/office/officeart/2005/8/layout/StepDownProcess"/>
    <dgm:cxn modelId="{682FEFA4-C489-44FC-81E7-A3AED68CD886}" type="presParOf" srcId="{B4DB1EA1-4709-4833-8E06-609D9A3377DA}" destId="{EA880B0F-A273-4BCC-9BA4-EAA8A51BA3C8}" srcOrd="1" destOrd="0" presId="urn:microsoft.com/office/officeart/2005/8/layout/StepDownProcess"/>
    <dgm:cxn modelId="{11FB6CD6-CC0E-4DE3-AD5E-7E8C0CA2B760}" type="presParOf" srcId="{B4DB1EA1-4709-4833-8E06-609D9A3377DA}" destId="{E8FBDC8A-2B9E-4E94-A6DD-16F0BE05579D}" srcOrd="2" destOrd="0" presId="urn:microsoft.com/office/officeart/2005/8/layout/StepDownProcess"/>
    <dgm:cxn modelId="{B281018C-418A-4049-9F60-F0BB2E2E5B2C}" type="presParOf" srcId="{E8FBDC8A-2B9E-4E94-A6DD-16F0BE05579D}" destId="{54D74F6E-05F6-484B-9BD5-A1635B1577C4}" srcOrd="0" destOrd="0" presId="urn:microsoft.com/office/officeart/2005/8/layout/StepDownProcess"/>
    <dgm:cxn modelId="{580041AB-DC11-4792-8484-D2892A9B209C}" type="presParOf" srcId="{E8FBDC8A-2B9E-4E94-A6DD-16F0BE05579D}" destId="{EDB11F58-8CFE-4685-A4F1-BA0668DCF29B}" srcOrd="1" destOrd="0" presId="urn:microsoft.com/office/officeart/2005/8/layout/StepDownProcess"/>
  </dgm:cxnLst>
  <dgm:bg>
    <a:effectLst>
      <a:outerShdw blurRad="50800" dist="50800" dir="5400000" algn="ctr" rotWithShape="0">
        <a:srgbClr val="000000"/>
      </a:outerShdw>
    </a:effectLst>
  </dgm:bg>
  <dgm:whole>
    <a:ln>
      <a:noFill/>
    </a:ln>
    <a:effectLst>
      <a:reflection endPos="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DD9AEA6-5AF6-480D-A2DB-340D8944D936}" type="doc">
      <dgm:prSet loTypeId="urn:microsoft.com/office/officeart/2005/8/layout/StepDownProcess" loCatId="process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/>
          <a:lightRig rig="freezing" dir="t"/>
        </a:scene3d>
      </dgm:spPr>
      <dgm:t>
        <a:bodyPr/>
        <a:lstStyle/>
        <a:p>
          <a:endParaRPr lang="ru-RU"/>
        </a:p>
      </dgm:t>
    </dgm:pt>
    <dgm:pt modelId="{AEFDF1AA-6AE6-40DF-8C66-1690BA9FB33D}">
      <dgm:prSet phldrT="[Текст]" custT="1"/>
      <dgm:spPr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gm:spPr>
      <dgm:t>
        <a:bodyPr/>
        <a:lstStyle/>
        <a:p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E03CB7A-6412-4A83-AE16-F180195FF0E3}" type="parTrans" cxnId="{085C8092-6EB2-4E89-95C8-2A0A5E185331}">
      <dgm:prSet/>
      <dgm:spPr/>
      <dgm:t>
        <a:bodyPr/>
        <a:lstStyle/>
        <a:p>
          <a:endParaRPr lang="ru-RU"/>
        </a:p>
      </dgm:t>
    </dgm:pt>
    <dgm:pt modelId="{D5826272-9890-4BD6-9427-9BC19775752C}" type="sibTrans" cxnId="{085C8092-6EB2-4E89-95C8-2A0A5E185331}">
      <dgm:prSet/>
      <dgm:spPr/>
      <dgm:t>
        <a:bodyPr/>
        <a:lstStyle/>
        <a:p>
          <a:endParaRPr lang="ru-RU"/>
        </a:p>
      </dgm:t>
    </dgm:pt>
    <dgm:pt modelId="{C93682A3-68DF-4608-A2EA-26915F410544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A67EF82B-D2EF-408F-A174-73EBB97258C6}" type="parTrans" cxnId="{B815AA11-0695-4ABA-8ACB-F1B7BAA2D985}">
      <dgm:prSet/>
      <dgm:spPr/>
      <dgm:t>
        <a:bodyPr/>
        <a:lstStyle/>
        <a:p>
          <a:endParaRPr lang="ru-RU"/>
        </a:p>
      </dgm:t>
    </dgm:pt>
    <dgm:pt modelId="{83955A20-F1E2-4B36-AD20-826F0EE38022}" type="sibTrans" cxnId="{B815AA11-0695-4ABA-8ACB-F1B7BAA2D985}">
      <dgm:prSet/>
      <dgm:spPr/>
      <dgm:t>
        <a:bodyPr/>
        <a:lstStyle/>
        <a:p>
          <a:endParaRPr lang="ru-RU"/>
        </a:p>
      </dgm:t>
    </dgm:pt>
    <dgm:pt modelId="{146F3559-2EB1-4D18-B8AE-2F8DB8F4617F}">
      <dgm:prSet phldrT="[Текст]" custT="1"/>
      <dgm:spPr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gm:spPr>
      <dgm:t>
        <a:bodyPr/>
        <a:lstStyle/>
        <a:p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D3AD28-9F2A-43BA-89A8-2DAF8518B210}" type="parTrans" cxnId="{1B4BB8BE-6D01-4F3F-9FEE-0D1C52011828}">
      <dgm:prSet/>
      <dgm:spPr/>
      <dgm:t>
        <a:bodyPr/>
        <a:lstStyle/>
        <a:p>
          <a:endParaRPr lang="ru-RU"/>
        </a:p>
      </dgm:t>
    </dgm:pt>
    <dgm:pt modelId="{6D7E9901-BC8F-4DA4-974D-69D026EE9F02}" type="sibTrans" cxnId="{1B4BB8BE-6D01-4F3F-9FEE-0D1C52011828}">
      <dgm:prSet/>
      <dgm:spPr/>
      <dgm:t>
        <a:bodyPr/>
        <a:lstStyle/>
        <a:p>
          <a:endParaRPr lang="ru-RU"/>
        </a:p>
      </dgm:t>
    </dgm:pt>
    <dgm:pt modelId="{250F4177-BAC1-4009-9BA7-9EE950EB587C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2F1FEBDB-50E8-4B82-98D7-9BD563C887AE}" type="parTrans" cxnId="{E0BDBDCA-8311-4E29-B721-6282AF22E6CF}">
      <dgm:prSet/>
      <dgm:spPr/>
      <dgm:t>
        <a:bodyPr/>
        <a:lstStyle/>
        <a:p>
          <a:endParaRPr lang="ru-RU"/>
        </a:p>
      </dgm:t>
    </dgm:pt>
    <dgm:pt modelId="{F4DE1DEC-5C5E-4481-AC92-D3CA26137D36}" type="sibTrans" cxnId="{E0BDBDCA-8311-4E29-B721-6282AF22E6CF}">
      <dgm:prSet/>
      <dgm:spPr/>
      <dgm:t>
        <a:bodyPr/>
        <a:lstStyle/>
        <a:p>
          <a:endParaRPr lang="ru-RU"/>
        </a:p>
      </dgm:t>
    </dgm:pt>
    <dgm:pt modelId="{B4DB1EA1-4709-4833-8E06-609D9A3377DA}" type="pres">
      <dgm:prSet presAssocID="{DDD9AEA6-5AF6-480D-A2DB-340D8944D9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45474F-707B-4AC0-8058-D6DC26043EAF}" type="pres">
      <dgm:prSet presAssocID="{AEFDF1AA-6AE6-40DF-8C66-1690BA9FB33D}" presName="composite" presStyleCnt="0"/>
      <dgm:spPr>
        <a:sp3d prstMaterial="dkEdge"/>
      </dgm:spPr>
    </dgm:pt>
    <dgm:pt modelId="{14A8624D-E9FF-4375-A226-0A6682E0F097}" type="pres">
      <dgm:prSet presAssocID="{AEFDF1AA-6AE6-40DF-8C66-1690BA9FB33D}" presName="bentUpArrow1" presStyleLbl="alignImgPlace1" presStyleIdx="0" presStyleCnt="1"/>
      <dgm:spPr>
        <a:noFill/>
        <a:ln>
          <a:solidFill>
            <a:schemeClr val="tx1"/>
          </a:solidFill>
        </a:ln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gm:spPr>
    </dgm:pt>
    <dgm:pt modelId="{29C23126-CE85-4F87-B180-25C55DF68302}" type="pres">
      <dgm:prSet presAssocID="{AEFDF1AA-6AE6-40DF-8C66-1690BA9FB33D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47832-634D-472F-87FB-377BA43C5171}" type="pres">
      <dgm:prSet presAssocID="{AEFDF1AA-6AE6-40DF-8C66-1690BA9FB33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80B0F-A273-4BCC-9BA4-EAA8A51BA3C8}" type="pres">
      <dgm:prSet presAssocID="{D5826272-9890-4BD6-9427-9BC19775752C}" presName="sibTrans" presStyleCnt="0"/>
      <dgm:spPr>
        <a:sp3d prstMaterial="dkEdge"/>
      </dgm:spPr>
    </dgm:pt>
    <dgm:pt modelId="{E8FBDC8A-2B9E-4E94-A6DD-16F0BE05579D}" type="pres">
      <dgm:prSet presAssocID="{146F3559-2EB1-4D18-B8AE-2F8DB8F4617F}" presName="composite" presStyleCnt="0"/>
      <dgm:spPr>
        <a:sp3d prstMaterial="dkEdge"/>
      </dgm:spPr>
    </dgm:pt>
    <dgm:pt modelId="{54D74F6E-05F6-484B-9BD5-A1635B1577C4}" type="pres">
      <dgm:prSet presAssocID="{146F3559-2EB1-4D18-B8AE-2F8DB8F4617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11F58-8CFE-4685-A4F1-BA0668DCF29B}" type="pres">
      <dgm:prSet presAssocID="{146F3559-2EB1-4D18-B8AE-2F8DB8F4617F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5AA11-0695-4ABA-8ACB-F1B7BAA2D985}" srcId="{AEFDF1AA-6AE6-40DF-8C66-1690BA9FB33D}" destId="{C93682A3-68DF-4608-A2EA-26915F410544}" srcOrd="0" destOrd="0" parTransId="{A67EF82B-D2EF-408F-A174-73EBB97258C6}" sibTransId="{83955A20-F1E2-4B36-AD20-826F0EE38022}"/>
    <dgm:cxn modelId="{10839A34-6EBC-441C-863E-7362B5680852}" type="presOf" srcId="{146F3559-2EB1-4D18-B8AE-2F8DB8F4617F}" destId="{54D74F6E-05F6-484B-9BD5-A1635B1577C4}" srcOrd="0" destOrd="0" presId="urn:microsoft.com/office/officeart/2005/8/layout/StepDownProcess"/>
    <dgm:cxn modelId="{C9E8B5CC-01C3-4176-B4BC-382941A60AB5}" type="presOf" srcId="{DDD9AEA6-5AF6-480D-A2DB-340D8944D936}" destId="{B4DB1EA1-4709-4833-8E06-609D9A3377DA}" srcOrd="0" destOrd="0" presId="urn:microsoft.com/office/officeart/2005/8/layout/StepDownProcess"/>
    <dgm:cxn modelId="{085C8092-6EB2-4E89-95C8-2A0A5E185331}" srcId="{DDD9AEA6-5AF6-480D-A2DB-340D8944D936}" destId="{AEFDF1AA-6AE6-40DF-8C66-1690BA9FB33D}" srcOrd="0" destOrd="0" parTransId="{1E03CB7A-6412-4A83-AE16-F180195FF0E3}" sibTransId="{D5826272-9890-4BD6-9427-9BC19775752C}"/>
    <dgm:cxn modelId="{157C3443-C672-43FF-A6EB-300C71223CFD}" type="presOf" srcId="{250F4177-BAC1-4009-9BA7-9EE950EB587C}" destId="{EDB11F58-8CFE-4685-A4F1-BA0668DCF29B}" srcOrd="0" destOrd="0" presId="urn:microsoft.com/office/officeart/2005/8/layout/StepDownProcess"/>
    <dgm:cxn modelId="{3649AE86-4617-43C2-A301-D146DB792897}" type="presOf" srcId="{C93682A3-68DF-4608-A2EA-26915F410544}" destId="{2EF47832-634D-472F-87FB-377BA43C5171}" srcOrd="0" destOrd="0" presId="urn:microsoft.com/office/officeart/2005/8/layout/StepDownProcess"/>
    <dgm:cxn modelId="{1B4BB8BE-6D01-4F3F-9FEE-0D1C52011828}" srcId="{DDD9AEA6-5AF6-480D-A2DB-340D8944D936}" destId="{146F3559-2EB1-4D18-B8AE-2F8DB8F4617F}" srcOrd="1" destOrd="0" parTransId="{8DD3AD28-9F2A-43BA-89A8-2DAF8518B210}" sibTransId="{6D7E9901-BC8F-4DA4-974D-69D026EE9F02}"/>
    <dgm:cxn modelId="{E0BDBDCA-8311-4E29-B721-6282AF22E6CF}" srcId="{146F3559-2EB1-4D18-B8AE-2F8DB8F4617F}" destId="{250F4177-BAC1-4009-9BA7-9EE950EB587C}" srcOrd="0" destOrd="0" parTransId="{2F1FEBDB-50E8-4B82-98D7-9BD563C887AE}" sibTransId="{F4DE1DEC-5C5E-4481-AC92-D3CA26137D36}"/>
    <dgm:cxn modelId="{F47A1529-0F35-46EA-913C-EEB4BE800088}" type="presOf" srcId="{AEFDF1AA-6AE6-40DF-8C66-1690BA9FB33D}" destId="{29C23126-CE85-4F87-B180-25C55DF68302}" srcOrd="0" destOrd="0" presId="urn:microsoft.com/office/officeart/2005/8/layout/StepDownProcess"/>
    <dgm:cxn modelId="{D4265E1B-00BA-4542-9D4A-DD4AFBAC40FE}" type="presParOf" srcId="{B4DB1EA1-4709-4833-8E06-609D9A3377DA}" destId="{AA45474F-707B-4AC0-8058-D6DC26043EAF}" srcOrd="0" destOrd="0" presId="urn:microsoft.com/office/officeart/2005/8/layout/StepDownProcess"/>
    <dgm:cxn modelId="{D2D62E21-ADA2-405C-B235-BD7F93C7DDFA}" type="presParOf" srcId="{AA45474F-707B-4AC0-8058-D6DC26043EAF}" destId="{14A8624D-E9FF-4375-A226-0A6682E0F097}" srcOrd="0" destOrd="0" presId="urn:microsoft.com/office/officeart/2005/8/layout/StepDownProcess"/>
    <dgm:cxn modelId="{DBCEB964-4EAB-4302-ADB9-418E092FE952}" type="presParOf" srcId="{AA45474F-707B-4AC0-8058-D6DC26043EAF}" destId="{29C23126-CE85-4F87-B180-25C55DF68302}" srcOrd="1" destOrd="0" presId="urn:microsoft.com/office/officeart/2005/8/layout/StepDownProcess"/>
    <dgm:cxn modelId="{C7327806-E191-43CF-A42E-5E7821AD0F77}" type="presParOf" srcId="{AA45474F-707B-4AC0-8058-D6DC26043EAF}" destId="{2EF47832-634D-472F-87FB-377BA43C5171}" srcOrd="2" destOrd="0" presId="urn:microsoft.com/office/officeart/2005/8/layout/StepDownProcess"/>
    <dgm:cxn modelId="{682FEFA4-C489-44FC-81E7-A3AED68CD886}" type="presParOf" srcId="{B4DB1EA1-4709-4833-8E06-609D9A3377DA}" destId="{EA880B0F-A273-4BCC-9BA4-EAA8A51BA3C8}" srcOrd="1" destOrd="0" presId="urn:microsoft.com/office/officeart/2005/8/layout/StepDownProcess"/>
    <dgm:cxn modelId="{11FB6CD6-CC0E-4DE3-AD5E-7E8C0CA2B760}" type="presParOf" srcId="{B4DB1EA1-4709-4833-8E06-609D9A3377DA}" destId="{E8FBDC8A-2B9E-4E94-A6DD-16F0BE05579D}" srcOrd="2" destOrd="0" presId="urn:microsoft.com/office/officeart/2005/8/layout/StepDownProcess"/>
    <dgm:cxn modelId="{B281018C-418A-4049-9F60-F0BB2E2E5B2C}" type="presParOf" srcId="{E8FBDC8A-2B9E-4E94-A6DD-16F0BE05579D}" destId="{54D74F6E-05F6-484B-9BD5-A1635B1577C4}" srcOrd="0" destOrd="0" presId="urn:microsoft.com/office/officeart/2005/8/layout/StepDownProcess"/>
    <dgm:cxn modelId="{580041AB-DC11-4792-8484-D2892A9B209C}" type="presParOf" srcId="{E8FBDC8A-2B9E-4E94-A6DD-16F0BE05579D}" destId="{EDB11F58-8CFE-4685-A4F1-BA0668DCF29B}" srcOrd="1" destOrd="0" presId="urn:microsoft.com/office/officeart/2005/8/layout/StepDownProcess"/>
  </dgm:cxnLst>
  <dgm:bg>
    <a:effectLst>
      <a:outerShdw blurRad="50800" dist="50800" dir="5400000" algn="ctr" rotWithShape="0">
        <a:srgbClr val="000000"/>
      </a:outerShdw>
    </a:effectLst>
  </dgm:bg>
  <dgm:whole>
    <a:ln>
      <a:noFill/>
    </a:ln>
    <a:effectLst>
      <a:reflection endPos="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DD9AEA6-5AF6-480D-A2DB-340D8944D936}" type="doc">
      <dgm:prSet loTypeId="urn:microsoft.com/office/officeart/2005/8/layout/StepDownProcess" loCatId="process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/>
          <a:lightRig rig="freezing" dir="t"/>
        </a:scene3d>
      </dgm:spPr>
      <dgm:t>
        <a:bodyPr/>
        <a:lstStyle/>
        <a:p>
          <a:endParaRPr lang="ru-RU"/>
        </a:p>
      </dgm:t>
    </dgm:pt>
    <dgm:pt modelId="{AEFDF1AA-6AE6-40DF-8C66-1690BA9FB33D}">
      <dgm:prSet phldrT="[Текст]" custT="1"/>
      <dgm:spPr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gm:spPr>
      <dgm:t>
        <a:bodyPr/>
        <a:lstStyle/>
        <a:p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E03CB7A-6412-4A83-AE16-F180195FF0E3}" type="parTrans" cxnId="{085C8092-6EB2-4E89-95C8-2A0A5E185331}">
      <dgm:prSet/>
      <dgm:spPr/>
      <dgm:t>
        <a:bodyPr/>
        <a:lstStyle/>
        <a:p>
          <a:endParaRPr lang="ru-RU"/>
        </a:p>
      </dgm:t>
    </dgm:pt>
    <dgm:pt modelId="{D5826272-9890-4BD6-9427-9BC19775752C}" type="sibTrans" cxnId="{085C8092-6EB2-4E89-95C8-2A0A5E185331}">
      <dgm:prSet/>
      <dgm:spPr/>
      <dgm:t>
        <a:bodyPr/>
        <a:lstStyle/>
        <a:p>
          <a:endParaRPr lang="ru-RU"/>
        </a:p>
      </dgm:t>
    </dgm:pt>
    <dgm:pt modelId="{C93682A3-68DF-4608-A2EA-26915F410544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A67EF82B-D2EF-408F-A174-73EBB97258C6}" type="parTrans" cxnId="{B815AA11-0695-4ABA-8ACB-F1B7BAA2D985}">
      <dgm:prSet/>
      <dgm:spPr/>
      <dgm:t>
        <a:bodyPr/>
        <a:lstStyle/>
        <a:p>
          <a:endParaRPr lang="ru-RU"/>
        </a:p>
      </dgm:t>
    </dgm:pt>
    <dgm:pt modelId="{83955A20-F1E2-4B36-AD20-826F0EE38022}" type="sibTrans" cxnId="{B815AA11-0695-4ABA-8ACB-F1B7BAA2D985}">
      <dgm:prSet/>
      <dgm:spPr/>
      <dgm:t>
        <a:bodyPr/>
        <a:lstStyle/>
        <a:p>
          <a:endParaRPr lang="ru-RU"/>
        </a:p>
      </dgm:t>
    </dgm:pt>
    <dgm:pt modelId="{146F3559-2EB1-4D18-B8AE-2F8DB8F4617F}">
      <dgm:prSet phldrT="[Текст]" custT="1"/>
      <dgm:spPr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gm:spPr>
      <dgm:t>
        <a:bodyPr/>
        <a:lstStyle/>
        <a:p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D3AD28-9F2A-43BA-89A8-2DAF8518B210}" type="parTrans" cxnId="{1B4BB8BE-6D01-4F3F-9FEE-0D1C52011828}">
      <dgm:prSet/>
      <dgm:spPr/>
      <dgm:t>
        <a:bodyPr/>
        <a:lstStyle/>
        <a:p>
          <a:endParaRPr lang="ru-RU"/>
        </a:p>
      </dgm:t>
    </dgm:pt>
    <dgm:pt modelId="{6D7E9901-BC8F-4DA4-974D-69D026EE9F02}" type="sibTrans" cxnId="{1B4BB8BE-6D01-4F3F-9FEE-0D1C52011828}">
      <dgm:prSet/>
      <dgm:spPr/>
      <dgm:t>
        <a:bodyPr/>
        <a:lstStyle/>
        <a:p>
          <a:endParaRPr lang="ru-RU"/>
        </a:p>
      </dgm:t>
    </dgm:pt>
    <dgm:pt modelId="{250F4177-BAC1-4009-9BA7-9EE950EB587C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2F1FEBDB-50E8-4B82-98D7-9BD563C887AE}" type="parTrans" cxnId="{E0BDBDCA-8311-4E29-B721-6282AF22E6CF}">
      <dgm:prSet/>
      <dgm:spPr/>
      <dgm:t>
        <a:bodyPr/>
        <a:lstStyle/>
        <a:p>
          <a:endParaRPr lang="ru-RU"/>
        </a:p>
      </dgm:t>
    </dgm:pt>
    <dgm:pt modelId="{F4DE1DEC-5C5E-4481-AC92-D3CA26137D36}" type="sibTrans" cxnId="{E0BDBDCA-8311-4E29-B721-6282AF22E6CF}">
      <dgm:prSet/>
      <dgm:spPr/>
      <dgm:t>
        <a:bodyPr/>
        <a:lstStyle/>
        <a:p>
          <a:endParaRPr lang="ru-RU"/>
        </a:p>
      </dgm:t>
    </dgm:pt>
    <dgm:pt modelId="{B4DB1EA1-4709-4833-8E06-609D9A3377DA}" type="pres">
      <dgm:prSet presAssocID="{DDD9AEA6-5AF6-480D-A2DB-340D8944D9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45474F-707B-4AC0-8058-D6DC26043EAF}" type="pres">
      <dgm:prSet presAssocID="{AEFDF1AA-6AE6-40DF-8C66-1690BA9FB33D}" presName="composite" presStyleCnt="0"/>
      <dgm:spPr>
        <a:sp3d prstMaterial="dkEdge"/>
      </dgm:spPr>
    </dgm:pt>
    <dgm:pt modelId="{14A8624D-E9FF-4375-A226-0A6682E0F097}" type="pres">
      <dgm:prSet presAssocID="{AEFDF1AA-6AE6-40DF-8C66-1690BA9FB33D}" presName="bentUpArrow1" presStyleLbl="alignImgPlace1" presStyleIdx="0" presStyleCnt="1"/>
      <dgm:spPr>
        <a:noFill/>
        <a:ln>
          <a:solidFill>
            <a:schemeClr val="tx1"/>
          </a:solidFill>
        </a:ln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gm:spPr>
    </dgm:pt>
    <dgm:pt modelId="{29C23126-CE85-4F87-B180-25C55DF68302}" type="pres">
      <dgm:prSet presAssocID="{AEFDF1AA-6AE6-40DF-8C66-1690BA9FB33D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47832-634D-472F-87FB-377BA43C5171}" type="pres">
      <dgm:prSet presAssocID="{AEFDF1AA-6AE6-40DF-8C66-1690BA9FB33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80B0F-A273-4BCC-9BA4-EAA8A51BA3C8}" type="pres">
      <dgm:prSet presAssocID="{D5826272-9890-4BD6-9427-9BC19775752C}" presName="sibTrans" presStyleCnt="0"/>
      <dgm:spPr>
        <a:sp3d prstMaterial="dkEdge"/>
      </dgm:spPr>
    </dgm:pt>
    <dgm:pt modelId="{E8FBDC8A-2B9E-4E94-A6DD-16F0BE05579D}" type="pres">
      <dgm:prSet presAssocID="{146F3559-2EB1-4D18-B8AE-2F8DB8F4617F}" presName="composite" presStyleCnt="0"/>
      <dgm:spPr>
        <a:sp3d prstMaterial="dkEdge"/>
      </dgm:spPr>
    </dgm:pt>
    <dgm:pt modelId="{54D74F6E-05F6-484B-9BD5-A1635B1577C4}" type="pres">
      <dgm:prSet presAssocID="{146F3559-2EB1-4D18-B8AE-2F8DB8F4617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11F58-8CFE-4685-A4F1-BA0668DCF29B}" type="pres">
      <dgm:prSet presAssocID="{146F3559-2EB1-4D18-B8AE-2F8DB8F4617F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5AA11-0695-4ABA-8ACB-F1B7BAA2D985}" srcId="{AEFDF1AA-6AE6-40DF-8C66-1690BA9FB33D}" destId="{C93682A3-68DF-4608-A2EA-26915F410544}" srcOrd="0" destOrd="0" parTransId="{A67EF82B-D2EF-408F-A174-73EBB97258C6}" sibTransId="{83955A20-F1E2-4B36-AD20-826F0EE38022}"/>
    <dgm:cxn modelId="{10839A34-6EBC-441C-863E-7362B5680852}" type="presOf" srcId="{146F3559-2EB1-4D18-B8AE-2F8DB8F4617F}" destId="{54D74F6E-05F6-484B-9BD5-A1635B1577C4}" srcOrd="0" destOrd="0" presId="urn:microsoft.com/office/officeart/2005/8/layout/StepDownProcess"/>
    <dgm:cxn modelId="{C9E8B5CC-01C3-4176-B4BC-382941A60AB5}" type="presOf" srcId="{DDD9AEA6-5AF6-480D-A2DB-340D8944D936}" destId="{B4DB1EA1-4709-4833-8E06-609D9A3377DA}" srcOrd="0" destOrd="0" presId="urn:microsoft.com/office/officeart/2005/8/layout/StepDownProcess"/>
    <dgm:cxn modelId="{085C8092-6EB2-4E89-95C8-2A0A5E185331}" srcId="{DDD9AEA6-5AF6-480D-A2DB-340D8944D936}" destId="{AEFDF1AA-6AE6-40DF-8C66-1690BA9FB33D}" srcOrd="0" destOrd="0" parTransId="{1E03CB7A-6412-4A83-AE16-F180195FF0E3}" sibTransId="{D5826272-9890-4BD6-9427-9BC19775752C}"/>
    <dgm:cxn modelId="{157C3443-C672-43FF-A6EB-300C71223CFD}" type="presOf" srcId="{250F4177-BAC1-4009-9BA7-9EE950EB587C}" destId="{EDB11F58-8CFE-4685-A4F1-BA0668DCF29B}" srcOrd="0" destOrd="0" presId="urn:microsoft.com/office/officeart/2005/8/layout/StepDownProcess"/>
    <dgm:cxn modelId="{3649AE86-4617-43C2-A301-D146DB792897}" type="presOf" srcId="{C93682A3-68DF-4608-A2EA-26915F410544}" destId="{2EF47832-634D-472F-87FB-377BA43C5171}" srcOrd="0" destOrd="0" presId="urn:microsoft.com/office/officeart/2005/8/layout/StepDownProcess"/>
    <dgm:cxn modelId="{1B4BB8BE-6D01-4F3F-9FEE-0D1C52011828}" srcId="{DDD9AEA6-5AF6-480D-A2DB-340D8944D936}" destId="{146F3559-2EB1-4D18-B8AE-2F8DB8F4617F}" srcOrd="1" destOrd="0" parTransId="{8DD3AD28-9F2A-43BA-89A8-2DAF8518B210}" sibTransId="{6D7E9901-BC8F-4DA4-974D-69D026EE9F02}"/>
    <dgm:cxn modelId="{E0BDBDCA-8311-4E29-B721-6282AF22E6CF}" srcId="{146F3559-2EB1-4D18-B8AE-2F8DB8F4617F}" destId="{250F4177-BAC1-4009-9BA7-9EE950EB587C}" srcOrd="0" destOrd="0" parTransId="{2F1FEBDB-50E8-4B82-98D7-9BD563C887AE}" sibTransId="{F4DE1DEC-5C5E-4481-AC92-D3CA26137D36}"/>
    <dgm:cxn modelId="{F47A1529-0F35-46EA-913C-EEB4BE800088}" type="presOf" srcId="{AEFDF1AA-6AE6-40DF-8C66-1690BA9FB33D}" destId="{29C23126-CE85-4F87-B180-25C55DF68302}" srcOrd="0" destOrd="0" presId="urn:microsoft.com/office/officeart/2005/8/layout/StepDownProcess"/>
    <dgm:cxn modelId="{D4265E1B-00BA-4542-9D4A-DD4AFBAC40FE}" type="presParOf" srcId="{B4DB1EA1-4709-4833-8E06-609D9A3377DA}" destId="{AA45474F-707B-4AC0-8058-D6DC26043EAF}" srcOrd="0" destOrd="0" presId="urn:microsoft.com/office/officeart/2005/8/layout/StepDownProcess"/>
    <dgm:cxn modelId="{D2D62E21-ADA2-405C-B235-BD7F93C7DDFA}" type="presParOf" srcId="{AA45474F-707B-4AC0-8058-D6DC26043EAF}" destId="{14A8624D-E9FF-4375-A226-0A6682E0F097}" srcOrd="0" destOrd="0" presId="urn:microsoft.com/office/officeart/2005/8/layout/StepDownProcess"/>
    <dgm:cxn modelId="{DBCEB964-4EAB-4302-ADB9-418E092FE952}" type="presParOf" srcId="{AA45474F-707B-4AC0-8058-D6DC26043EAF}" destId="{29C23126-CE85-4F87-B180-25C55DF68302}" srcOrd="1" destOrd="0" presId="urn:microsoft.com/office/officeart/2005/8/layout/StepDownProcess"/>
    <dgm:cxn modelId="{C7327806-E191-43CF-A42E-5E7821AD0F77}" type="presParOf" srcId="{AA45474F-707B-4AC0-8058-D6DC26043EAF}" destId="{2EF47832-634D-472F-87FB-377BA43C5171}" srcOrd="2" destOrd="0" presId="urn:microsoft.com/office/officeart/2005/8/layout/StepDownProcess"/>
    <dgm:cxn modelId="{682FEFA4-C489-44FC-81E7-A3AED68CD886}" type="presParOf" srcId="{B4DB1EA1-4709-4833-8E06-609D9A3377DA}" destId="{EA880B0F-A273-4BCC-9BA4-EAA8A51BA3C8}" srcOrd="1" destOrd="0" presId="urn:microsoft.com/office/officeart/2005/8/layout/StepDownProcess"/>
    <dgm:cxn modelId="{11FB6CD6-CC0E-4DE3-AD5E-7E8C0CA2B760}" type="presParOf" srcId="{B4DB1EA1-4709-4833-8E06-609D9A3377DA}" destId="{E8FBDC8A-2B9E-4E94-A6DD-16F0BE05579D}" srcOrd="2" destOrd="0" presId="urn:microsoft.com/office/officeart/2005/8/layout/StepDownProcess"/>
    <dgm:cxn modelId="{B281018C-418A-4049-9F60-F0BB2E2E5B2C}" type="presParOf" srcId="{E8FBDC8A-2B9E-4E94-A6DD-16F0BE05579D}" destId="{54D74F6E-05F6-484B-9BD5-A1635B1577C4}" srcOrd="0" destOrd="0" presId="urn:microsoft.com/office/officeart/2005/8/layout/StepDownProcess"/>
    <dgm:cxn modelId="{580041AB-DC11-4792-8484-D2892A9B209C}" type="presParOf" srcId="{E8FBDC8A-2B9E-4E94-A6DD-16F0BE05579D}" destId="{EDB11F58-8CFE-4685-A4F1-BA0668DCF29B}" srcOrd="1" destOrd="0" presId="urn:microsoft.com/office/officeart/2005/8/layout/StepDownProcess"/>
  </dgm:cxnLst>
  <dgm:bg>
    <a:effectLst>
      <a:outerShdw blurRad="50800" dist="50800" dir="5400000" algn="ctr" rotWithShape="0">
        <a:srgbClr val="000000"/>
      </a:outerShdw>
    </a:effectLst>
  </dgm:bg>
  <dgm:whole>
    <a:ln>
      <a:noFill/>
    </a:ln>
    <a:effectLst>
      <a:reflection endPos="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DD9AEA6-5AF6-480D-A2DB-340D8944D936}" type="doc">
      <dgm:prSet loTypeId="urn:microsoft.com/office/officeart/2005/8/layout/StepDownProcess" loCatId="process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/>
          <a:lightRig rig="freezing" dir="t"/>
        </a:scene3d>
      </dgm:spPr>
      <dgm:t>
        <a:bodyPr/>
        <a:lstStyle/>
        <a:p>
          <a:endParaRPr lang="ru-RU"/>
        </a:p>
      </dgm:t>
    </dgm:pt>
    <dgm:pt modelId="{AEFDF1AA-6AE6-40DF-8C66-1690BA9FB33D}">
      <dgm:prSet phldrT="[Текст]" custT="1"/>
      <dgm:spPr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gm:spPr>
      <dgm:t>
        <a:bodyPr/>
        <a:lstStyle/>
        <a:p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E03CB7A-6412-4A83-AE16-F180195FF0E3}" type="parTrans" cxnId="{085C8092-6EB2-4E89-95C8-2A0A5E185331}">
      <dgm:prSet/>
      <dgm:spPr/>
      <dgm:t>
        <a:bodyPr/>
        <a:lstStyle/>
        <a:p>
          <a:endParaRPr lang="ru-RU"/>
        </a:p>
      </dgm:t>
    </dgm:pt>
    <dgm:pt modelId="{D5826272-9890-4BD6-9427-9BC19775752C}" type="sibTrans" cxnId="{085C8092-6EB2-4E89-95C8-2A0A5E185331}">
      <dgm:prSet/>
      <dgm:spPr/>
      <dgm:t>
        <a:bodyPr/>
        <a:lstStyle/>
        <a:p>
          <a:endParaRPr lang="ru-RU"/>
        </a:p>
      </dgm:t>
    </dgm:pt>
    <dgm:pt modelId="{C93682A3-68DF-4608-A2EA-26915F410544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A67EF82B-D2EF-408F-A174-73EBB97258C6}" type="parTrans" cxnId="{B815AA11-0695-4ABA-8ACB-F1B7BAA2D985}">
      <dgm:prSet/>
      <dgm:spPr/>
      <dgm:t>
        <a:bodyPr/>
        <a:lstStyle/>
        <a:p>
          <a:endParaRPr lang="ru-RU"/>
        </a:p>
      </dgm:t>
    </dgm:pt>
    <dgm:pt modelId="{83955A20-F1E2-4B36-AD20-826F0EE38022}" type="sibTrans" cxnId="{B815AA11-0695-4ABA-8ACB-F1B7BAA2D985}">
      <dgm:prSet/>
      <dgm:spPr/>
      <dgm:t>
        <a:bodyPr/>
        <a:lstStyle/>
        <a:p>
          <a:endParaRPr lang="ru-RU"/>
        </a:p>
      </dgm:t>
    </dgm:pt>
    <dgm:pt modelId="{146F3559-2EB1-4D18-B8AE-2F8DB8F4617F}">
      <dgm:prSet phldrT="[Текст]" custT="1"/>
      <dgm:spPr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gm:spPr>
      <dgm:t>
        <a:bodyPr/>
        <a:lstStyle/>
        <a:p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D3AD28-9F2A-43BA-89A8-2DAF8518B210}" type="parTrans" cxnId="{1B4BB8BE-6D01-4F3F-9FEE-0D1C52011828}">
      <dgm:prSet/>
      <dgm:spPr/>
      <dgm:t>
        <a:bodyPr/>
        <a:lstStyle/>
        <a:p>
          <a:endParaRPr lang="ru-RU"/>
        </a:p>
      </dgm:t>
    </dgm:pt>
    <dgm:pt modelId="{6D7E9901-BC8F-4DA4-974D-69D026EE9F02}" type="sibTrans" cxnId="{1B4BB8BE-6D01-4F3F-9FEE-0D1C52011828}">
      <dgm:prSet/>
      <dgm:spPr/>
      <dgm:t>
        <a:bodyPr/>
        <a:lstStyle/>
        <a:p>
          <a:endParaRPr lang="ru-RU"/>
        </a:p>
      </dgm:t>
    </dgm:pt>
    <dgm:pt modelId="{250F4177-BAC1-4009-9BA7-9EE950EB587C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2F1FEBDB-50E8-4B82-98D7-9BD563C887AE}" type="parTrans" cxnId="{E0BDBDCA-8311-4E29-B721-6282AF22E6CF}">
      <dgm:prSet/>
      <dgm:spPr/>
      <dgm:t>
        <a:bodyPr/>
        <a:lstStyle/>
        <a:p>
          <a:endParaRPr lang="ru-RU"/>
        </a:p>
      </dgm:t>
    </dgm:pt>
    <dgm:pt modelId="{F4DE1DEC-5C5E-4481-AC92-D3CA26137D36}" type="sibTrans" cxnId="{E0BDBDCA-8311-4E29-B721-6282AF22E6CF}">
      <dgm:prSet/>
      <dgm:spPr/>
      <dgm:t>
        <a:bodyPr/>
        <a:lstStyle/>
        <a:p>
          <a:endParaRPr lang="ru-RU"/>
        </a:p>
      </dgm:t>
    </dgm:pt>
    <dgm:pt modelId="{B4DB1EA1-4709-4833-8E06-609D9A3377DA}" type="pres">
      <dgm:prSet presAssocID="{DDD9AEA6-5AF6-480D-A2DB-340D8944D9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45474F-707B-4AC0-8058-D6DC26043EAF}" type="pres">
      <dgm:prSet presAssocID="{AEFDF1AA-6AE6-40DF-8C66-1690BA9FB33D}" presName="composite" presStyleCnt="0"/>
      <dgm:spPr>
        <a:sp3d prstMaterial="dkEdge"/>
      </dgm:spPr>
    </dgm:pt>
    <dgm:pt modelId="{14A8624D-E9FF-4375-A226-0A6682E0F097}" type="pres">
      <dgm:prSet presAssocID="{AEFDF1AA-6AE6-40DF-8C66-1690BA9FB33D}" presName="bentUpArrow1" presStyleLbl="alignImgPlace1" presStyleIdx="0" presStyleCnt="1"/>
      <dgm:spPr>
        <a:noFill/>
        <a:ln>
          <a:solidFill>
            <a:schemeClr val="tx1"/>
          </a:solidFill>
        </a:ln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gm:spPr>
    </dgm:pt>
    <dgm:pt modelId="{29C23126-CE85-4F87-B180-25C55DF68302}" type="pres">
      <dgm:prSet presAssocID="{AEFDF1AA-6AE6-40DF-8C66-1690BA9FB33D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47832-634D-472F-87FB-377BA43C5171}" type="pres">
      <dgm:prSet presAssocID="{AEFDF1AA-6AE6-40DF-8C66-1690BA9FB33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80B0F-A273-4BCC-9BA4-EAA8A51BA3C8}" type="pres">
      <dgm:prSet presAssocID="{D5826272-9890-4BD6-9427-9BC19775752C}" presName="sibTrans" presStyleCnt="0"/>
      <dgm:spPr>
        <a:sp3d prstMaterial="dkEdge"/>
      </dgm:spPr>
    </dgm:pt>
    <dgm:pt modelId="{E8FBDC8A-2B9E-4E94-A6DD-16F0BE05579D}" type="pres">
      <dgm:prSet presAssocID="{146F3559-2EB1-4D18-B8AE-2F8DB8F4617F}" presName="composite" presStyleCnt="0"/>
      <dgm:spPr>
        <a:sp3d prstMaterial="dkEdge"/>
      </dgm:spPr>
    </dgm:pt>
    <dgm:pt modelId="{54D74F6E-05F6-484B-9BD5-A1635B1577C4}" type="pres">
      <dgm:prSet presAssocID="{146F3559-2EB1-4D18-B8AE-2F8DB8F4617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11F58-8CFE-4685-A4F1-BA0668DCF29B}" type="pres">
      <dgm:prSet presAssocID="{146F3559-2EB1-4D18-B8AE-2F8DB8F4617F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5AA11-0695-4ABA-8ACB-F1B7BAA2D985}" srcId="{AEFDF1AA-6AE6-40DF-8C66-1690BA9FB33D}" destId="{C93682A3-68DF-4608-A2EA-26915F410544}" srcOrd="0" destOrd="0" parTransId="{A67EF82B-D2EF-408F-A174-73EBB97258C6}" sibTransId="{83955A20-F1E2-4B36-AD20-826F0EE38022}"/>
    <dgm:cxn modelId="{10839A34-6EBC-441C-863E-7362B5680852}" type="presOf" srcId="{146F3559-2EB1-4D18-B8AE-2F8DB8F4617F}" destId="{54D74F6E-05F6-484B-9BD5-A1635B1577C4}" srcOrd="0" destOrd="0" presId="urn:microsoft.com/office/officeart/2005/8/layout/StepDownProcess"/>
    <dgm:cxn modelId="{C9E8B5CC-01C3-4176-B4BC-382941A60AB5}" type="presOf" srcId="{DDD9AEA6-5AF6-480D-A2DB-340D8944D936}" destId="{B4DB1EA1-4709-4833-8E06-609D9A3377DA}" srcOrd="0" destOrd="0" presId="urn:microsoft.com/office/officeart/2005/8/layout/StepDownProcess"/>
    <dgm:cxn modelId="{085C8092-6EB2-4E89-95C8-2A0A5E185331}" srcId="{DDD9AEA6-5AF6-480D-A2DB-340D8944D936}" destId="{AEFDF1AA-6AE6-40DF-8C66-1690BA9FB33D}" srcOrd="0" destOrd="0" parTransId="{1E03CB7A-6412-4A83-AE16-F180195FF0E3}" sibTransId="{D5826272-9890-4BD6-9427-9BC19775752C}"/>
    <dgm:cxn modelId="{157C3443-C672-43FF-A6EB-300C71223CFD}" type="presOf" srcId="{250F4177-BAC1-4009-9BA7-9EE950EB587C}" destId="{EDB11F58-8CFE-4685-A4F1-BA0668DCF29B}" srcOrd="0" destOrd="0" presId="urn:microsoft.com/office/officeart/2005/8/layout/StepDownProcess"/>
    <dgm:cxn modelId="{3649AE86-4617-43C2-A301-D146DB792897}" type="presOf" srcId="{C93682A3-68DF-4608-A2EA-26915F410544}" destId="{2EF47832-634D-472F-87FB-377BA43C5171}" srcOrd="0" destOrd="0" presId="urn:microsoft.com/office/officeart/2005/8/layout/StepDownProcess"/>
    <dgm:cxn modelId="{1B4BB8BE-6D01-4F3F-9FEE-0D1C52011828}" srcId="{DDD9AEA6-5AF6-480D-A2DB-340D8944D936}" destId="{146F3559-2EB1-4D18-B8AE-2F8DB8F4617F}" srcOrd="1" destOrd="0" parTransId="{8DD3AD28-9F2A-43BA-89A8-2DAF8518B210}" sibTransId="{6D7E9901-BC8F-4DA4-974D-69D026EE9F02}"/>
    <dgm:cxn modelId="{E0BDBDCA-8311-4E29-B721-6282AF22E6CF}" srcId="{146F3559-2EB1-4D18-B8AE-2F8DB8F4617F}" destId="{250F4177-BAC1-4009-9BA7-9EE950EB587C}" srcOrd="0" destOrd="0" parTransId="{2F1FEBDB-50E8-4B82-98D7-9BD563C887AE}" sibTransId="{F4DE1DEC-5C5E-4481-AC92-D3CA26137D36}"/>
    <dgm:cxn modelId="{F47A1529-0F35-46EA-913C-EEB4BE800088}" type="presOf" srcId="{AEFDF1AA-6AE6-40DF-8C66-1690BA9FB33D}" destId="{29C23126-CE85-4F87-B180-25C55DF68302}" srcOrd="0" destOrd="0" presId="urn:microsoft.com/office/officeart/2005/8/layout/StepDownProcess"/>
    <dgm:cxn modelId="{D4265E1B-00BA-4542-9D4A-DD4AFBAC40FE}" type="presParOf" srcId="{B4DB1EA1-4709-4833-8E06-609D9A3377DA}" destId="{AA45474F-707B-4AC0-8058-D6DC26043EAF}" srcOrd="0" destOrd="0" presId="urn:microsoft.com/office/officeart/2005/8/layout/StepDownProcess"/>
    <dgm:cxn modelId="{D2D62E21-ADA2-405C-B235-BD7F93C7DDFA}" type="presParOf" srcId="{AA45474F-707B-4AC0-8058-D6DC26043EAF}" destId="{14A8624D-E9FF-4375-A226-0A6682E0F097}" srcOrd="0" destOrd="0" presId="urn:microsoft.com/office/officeart/2005/8/layout/StepDownProcess"/>
    <dgm:cxn modelId="{DBCEB964-4EAB-4302-ADB9-418E092FE952}" type="presParOf" srcId="{AA45474F-707B-4AC0-8058-D6DC26043EAF}" destId="{29C23126-CE85-4F87-B180-25C55DF68302}" srcOrd="1" destOrd="0" presId="urn:microsoft.com/office/officeart/2005/8/layout/StepDownProcess"/>
    <dgm:cxn modelId="{C7327806-E191-43CF-A42E-5E7821AD0F77}" type="presParOf" srcId="{AA45474F-707B-4AC0-8058-D6DC26043EAF}" destId="{2EF47832-634D-472F-87FB-377BA43C5171}" srcOrd="2" destOrd="0" presId="urn:microsoft.com/office/officeart/2005/8/layout/StepDownProcess"/>
    <dgm:cxn modelId="{682FEFA4-C489-44FC-81E7-A3AED68CD886}" type="presParOf" srcId="{B4DB1EA1-4709-4833-8E06-609D9A3377DA}" destId="{EA880B0F-A273-4BCC-9BA4-EAA8A51BA3C8}" srcOrd="1" destOrd="0" presId="urn:microsoft.com/office/officeart/2005/8/layout/StepDownProcess"/>
    <dgm:cxn modelId="{11FB6CD6-CC0E-4DE3-AD5E-7E8C0CA2B760}" type="presParOf" srcId="{B4DB1EA1-4709-4833-8E06-609D9A3377DA}" destId="{E8FBDC8A-2B9E-4E94-A6DD-16F0BE05579D}" srcOrd="2" destOrd="0" presId="urn:microsoft.com/office/officeart/2005/8/layout/StepDownProcess"/>
    <dgm:cxn modelId="{B281018C-418A-4049-9F60-F0BB2E2E5B2C}" type="presParOf" srcId="{E8FBDC8A-2B9E-4E94-A6DD-16F0BE05579D}" destId="{54D74F6E-05F6-484B-9BD5-A1635B1577C4}" srcOrd="0" destOrd="0" presId="urn:microsoft.com/office/officeart/2005/8/layout/StepDownProcess"/>
    <dgm:cxn modelId="{580041AB-DC11-4792-8484-D2892A9B209C}" type="presParOf" srcId="{E8FBDC8A-2B9E-4E94-A6DD-16F0BE05579D}" destId="{EDB11F58-8CFE-4685-A4F1-BA0668DCF29B}" srcOrd="1" destOrd="0" presId="urn:microsoft.com/office/officeart/2005/8/layout/StepDownProcess"/>
  </dgm:cxnLst>
  <dgm:bg>
    <a:effectLst>
      <a:outerShdw blurRad="50800" dist="50800" dir="5400000" algn="ctr" rotWithShape="0">
        <a:srgbClr val="000000"/>
      </a:outerShdw>
    </a:effectLst>
  </dgm:bg>
  <dgm:whole>
    <a:ln>
      <a:noFill/>
    </a:ln>
    <a:effectLst>
      <a:reflection endPos="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DD9AEA6-5AF6-480D-A2DB-340D8944D936}" type="doc">
      <dgm:prSet loTypeId="urn:microsoft.com/office/officeart/2005/8/layout/StepDownProcess" loCatId="process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/>
          <a:lightRig rig="freezing" dir="t"/>
        </a:scene3d>
      </dgm:spPr>
      <dgm:t>
        <a:bodyPr/>
        <a:lstStyle/>
        <a:p>
          <a:endParaRPr lang="ru-RU"/>
        </a:p>
      </dgm:t>
    </dgm:pt>
    <dgm:pt modelId="{AEFDF1AA-6AE6-40DF-8C66-1690BA9FB33D}">
      <dgm:prSet phldrT="[Текст]" custT="1"/>
      <dgm:spPr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gm:spPr>
      <dgm:t>
        <a:bodyPr/>
        <a:lstStyle/>
        <a:p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E03CB7A-6412-4A83-AE16-F180195FF0E3}" type="parTrans" cxnId="{085C8092-6EB2-4E89-95C8-2A0A5E185331}">
      <dgm:prSet/>
      <dgm:spPr/>
      <dgm:t>
        <a:bodyPr/>
        <a:lstStyle/>
        <a:p>
          <a:endParaRPr lang="ru-RU"/>
        </a:p>
      </dgm:t>
    </dgm:pt>
    <dgm:pt modelId="{D5826272-9890-4BD6-9427-9BC19775752C}" type="sibTrans" cxnId="{085C8092-6EB2-4E89-95C8-2A0A5E185331}">
      <dgm:prSet/>
      <dgm:spPr/>
      <dgm:t>
        <a:bodyPr/>
        <a:lstStyle/>
        <a:p>
          <a:endParaRPr lang="ru-RU"/>
        </a:p>
      </dgm:t>
    </dgm:pt>
    <dgm:pt modelId="{C93682A3-68DF-4608-A2EA-26915F410544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A67EF82B-D2EF-408F-A174-73EBB97258C6}" type="parTrans" cxnId="{B815AA11-0695-4ABA-8ACB-F1B7BAA2D985}">
      <dgm:prSet/>
      <dgm:spPr/>
      <dgm:t>
        <a:bodyPr/>
        <a:lstStyle/>
        <a:p>
          <a:endParaRPr lang="ru-RU"/>
        </a:p>
      </dgm:t>
    </dgm:pt>
    <dgm:pt modelId="{83955A20-F1E2-4B36-AD20-826F0EE38022}" type="sibTrans" cxnId="{B815AA11-0695-4ABA-8ACB-F1B7BAA2D985}">
      <dgm:prSet/>
      <dgm:spPr/>
      <dgm:t>
        <a:bodyPr/>
        <a:lstStyle/>
        <a:p>
          <a:endParaRPr lang="ru-RU"/>
        </a:p>
      </dgm:t>
    </dgm:pt>
    <dgm:pt modelId="{146F3559-2EB1-4D18-B8AE-2F8DB8F4617F}">
      <dgm:prSet phldrT="[Текст]" custT="1"/>
      <dgm:spPr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gm:spPr>
      <dgm:t>
        <a:bodyPr/>
        <a:lstStyle/>
        <a:p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D3AD28-9F2A-43BA-89A8-2DAF8518B210}" type="parTrans" cxnId="{1B4BB8BE-6D01-4F3F-9FEE-0D1C52011828}">
      <dgm:prSet/>
      <dgm:spPr/>
      <dgm:t>
        <a:bodyPr/>
        <a:lstStyle/>
        <a:p>
          <a:endParaRPr lang="ru-RU"/>
        </a:p>
      </dgm:t>
    </dgm:pt>
    <dgm:pt modelId="{6D7E9901-BC8F-4DA4-974D-69D026EE9F02}" type="sibTrans" cxnId="{1B4BB8BE-6D01-4F3F-9FEE-0D1C52011828}">
      <dgm:prSet/>
      <dgm:spPr/>
      <dgm:t>
        <a:bodyPr/>
        <a:lstStyle/>
        <a:p>
          <a:endParaRPr lang="ru-RU"/>
        </a:p>
      </dgm:t>
    </dgm:pt>
    <dgm:pt modelId="{250F4177-BAC1-4009-9BA7-9EE950EB587C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2F1FEBDB-50E8-4B82-98D7-9BD563C887AE}" type="parTrans" cxnId="{E0BDBDCA-8311-4E29-B721-6282AF22E6CF}">
      <dgm:prSet/>
      <dgm:spPr/>
      <dgm:t>
        <a:bodyPr/>
        <a:lstStyle/>
        <a:p>
          <a:endParaRPr lang="ru-RU"/>
        </a:p>
      </dgm:t>
    </dgm:pt>
    <dgm:pt modelId="{F4DE1DEC-5C5E-4481-AC92-D3CA26137D36}" type="sibTrans" cxnId="{E0BDBDCA-8311-4E29-B721-6282AF22E6CF}">
      <dgm:prSet/>
      <dgm:spPr/>
      <dgm:t>
        <a:bodyPr/>
        <a:lstStyle/>
        <a:p>
          <a:endParaRPr lang="ru-RU"/>
        </a:p>
      </dgm:t>
    </dgm:pt>
    <dgm:pt modelId="{B4DB1EA1-4709-4833-8E06-609D9A3377DA}" type="pres">
      <dgm:prSet presAssocID="{DDD9AEA6-5AF6-480D-A2DB-340D8944D9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45474F-707B-4AC0-8058-D6DC26043EAF}" type="pres">
      <dgm:prSet presAssocID="{AEFDF1AA-6AE6-40DF-8C66-1690BA9FB33D}" presName="composite" presStyleCnt="0"/>
      <dgm:spPr>
        <a:sp3d prstMaterial="dkEdge"/>
      </dgm:spPr>
    </dgm:pt>
    <dgm:pt modelId="{14A8624D-E9FF-4375-A226-0A6682E0F097}" type="pres">
      <dgm:prSet presAssocID="{AEFDF1AA-6AE6-40DF-8C66-1690BA9FB33D}" presName="bentUpArrow1" presStyleLbl="alignImgPlace1" presStyleIdx="0" presStyleCnt="1"/>
      <dgm:spPr>
        <a:noFill/>
        <a:ln>
          <a:solidFill>
            <a:schemeClr val="tx1"/>
          </a:solidFill>
        </a:ln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gm:spPr>
    </dgm:pt>
    <dgm:pt modelId="{29C23126-CE85-4F87-B180-25C55DF68302}" type="pres">
      <dgm:prSet presAssocID="{AEFDF1AA-6AE6-40DF-8C66-1690BA9FB33D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47832-634D-472F-87FB-377BA43C5171}" type="pres">
      <dgm:prSet presAssocID="{AEFDF1AA-6AE6-40DF-8C66-1690BA9FB33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80B0F-A273-4BCC-9BA4-EAA8A51BA3C8}" type="pres">
      <dgm:prSet presAssocID="{D5826272-9890-4BD6-9427-9BC19775752C}" presName="sibTrans" presStyleCnt="0"/>
      <dgm:spPr>
        <a:sp3d prstMaterial="dkEdge"/>
      </dgm:spPr>
    </dgm:pt>
    <dgm:pt modelId="{E8FBDC8A-2B9E-4E94-A6DD-16F0BE05579D}" type="pres">
      <dgm:prSet presAssocID="{146F3559-2EB1-4D18-B8AE-2F8DB8F4617F}" presName="composite" presStyleCnt="0"/>
      <dgm:spPr>
        <a:sp3d prstMaterial="dkEdge"/>
      </dgm:spPr>
    </dgm:pt>
    <dgm:pt modelId="{54D74F6E-05F6-484B-9BD5-A1635B1577C4}" type="pres">
      <dgm:prSet presAssocID="{146F3559-2EB1-4D18-B8AE-2F8DB8F4617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11F58-8CFE-4685-A4F1-BA0668DCF29B}" type="pres">
      <dgm:prSet presAssocID="{146F3559-2EB1-4D18-B8AE-2F8DB8F4617F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5AA11-0695-4ABA-8ACB-F1B7BAA2D985}" srcId="{AEFDF1AA-6AE6-40DF-8C66-1690BA9FB33D}" destId="{C93682A3-68DF-4608-A2EA-26915F410544}" srcOrd="0" destOrd="0" parTransId="{A67EF82B-D2EF-408F-A174-73EBB97258C6}" sibTransId="{83955A20-F1E2-4B36-AD20-826F0EE38022}"/>
    <dgm:cxn modelId="{10839A34-6EBC-441C-863E-7362B5680852}" type="presOf" srcId="{146F3559-2EB1-4D18-B8AE-2F8DB8F4617F}" destId="{54D74F6E-05F6-484B-9BD5-A1635B1577C4}" srcOrd="0" destOrd="0" presId="urn:microsoft.com/office/officeart/2005/8/layout/StepDownProcess"/>
    <dgm:cxn modelId="{C9E8B5CC-01C3-4176-B4BC-382941A60AB5}" type="presOf" srcId="{DDD9AEA6-5AF6-480D-A2DB-340D8944D936}" destId="{B4DB1EA1-4709-4833-8E06-609D9A3377DA}" srcOrd="0" destOrd="0" presId="urn:microsoft.com/office/officeart/2005/8/layout/StepDownProcess"/>
    <dgm:cxn modelId="{085C8092-6EB2-4E89-95C8-2A0A5E185331}" srcId="{DDD9AEA6-5AF6-480D-A2DB-340D8944D936}" destId="{AEFDF1AA-6AE6-40DF-8C66-1690BA9FB33D}" srcOrd="0" destOrd="0" parTransId="{1E03CB7A-6412-4A83-AE16-F180195FF0E3}" sibTransId="{D5826272-9890-4BD6-9427-9BC19775752C}"/>
    <dgm:cxn modelId="{157C3443-C672-43FF-A6EB-300C71223CFD}" type="presOf" srcId="{250F4177-BAC1-4009-9BA7-9EE950EB587C}" destId="{EDB11F58-8CFE-4685-A4F1-BA0668DCF29B}" srcOrd="0" destOrd="0" presId="urn:microsoft.com/office/officeart/2005/8/layout/StepDownProcess"/>
    <dgm:cxn modelId="{3649AE86-4617-43C2-A301-D146DB792897}" type="presOf" srcId="{C93682A3-68DF-4608-A2EA-26915F410544}" destId="{2EF47832-634D-472F-87FB-377BA43C5171}" srcOrd="0" destOrd="0" presId="urn:microsoft.com/office/officeart/2005/8/layout/StepDownProcess"/>
    <dgm:cxn modelId="{1B4BB8BE-6D01-4F3F-9FEE-0D1C52011828}" srcId="{DDD9AEA6-5AF6-480D-A2DB-340D8944D936}" destId="{146F3559-2EB1-4D18-B8AE-2F8DB8F4617F}" srcOrd="1" destOrd="0" parTransId="{8DD3AD28-9F2A-43BA-89A8-2DAF8518B210}" sibTransId="{6D7E9901-BC8F-4DA4-974D-69D026EE9F02}"/>
    <dgm:cxn modelId="{E0BDBDCA-8311-4E29-B721-6282AF22E6CF}" srcId="{146F3559-2EB1-4D18-B8AE-2F8DB8F4617F}" destId="{250F4177-BAC1-4009-9BA7-9EE950EB587C}" srcOrd="0" destOrd="0" parTransId="{2F1FEBDB-50E8-4B82-98D7-9BD563C887AE}" sibTransId="{F4DE1DEC-5C5E-4481-AC92-D3CA26137D36}"/>
    <dgm:cxn modelId="{F47A1529-0F35-46EA-913C-EEB4BE800088}" type="presOf" srcId="{AEFDF1AA-6AE6-40DF-8C66-1690BA9FB33D}" destId="{29C23126-CE85-4F87-B180-25C55DF68302}" srcOrd="0" destOrd="0" presId="urn:microsoft.com/office/officeart/2005/8/layout/StepDownProcess"/>
    <dgm:cxn modelId="{D4265E1B-00BA-4542-9D4A-DD4AFBAC40FE}" type="presParOf" srcId="{B4DB1EA1-4709-4833-8E06-609D9A3377DA}" destId="{AA45474F-707B-4AC0-8058-D6DC26043EAF}" srcOrd="0" destOrd="0" presId="urn:microsoft.com/office/officeart/2005/8/layout/StepDownProcess"/>
    <dgm:cxn modelId="{D2D62E21-ADA2-405C-B235-BD7F93C7DDFA}" type="presParOf" srcId="{AA45474F-707B-4AC0-8058-D6DC26043EAF}" destId="{14A8624D-E9FF-4375-A226-0A6682E0F097}" srcOrd="0" destOrd="0" presId="urn:microsoft.com/office/officeart/2005/8/layout/StepDownProcess"/>
    <dgm:cxn modelId="{DBCEB964-4EAB-4302-ADB9-418E092FE952}" type="presParOf" srcId="{AA45474F-707B-4AC0-8058-D6DC26043EAF}" destId="{29C23126-CE85-4F87-B180-25C55DF68302}" srcOrd="1" destOrd="0" presId="urn:microsoft.com/office/officeart/2005/8/layout/StepDownProcess"/>
    <dgm:cxn modelId="{C7327806-E191-43CF-A42E-5E7821AD0F77}" type="presParOf" srcId="{AA45474F-707B-4AC0-8058-D6DC26043EAF}" destId="{2EF47832-634D-472F-87FB-377BA43C5171}" srcOrd="2" destOrd="0" presId="urn:microsoft.com/office/officeart/2005/8/layout/StepDownProcess"/>
    <dgm:cxn modelId="{682FEFA4-C489-44FC-81E7-A3AED68CD886}" type="presParOf" srcId="{B4DB1EA1-4709-4833-8E06-609D9A3377DA}" destId="{EA880B0F-A273-4BCC-9BA4-EAA8A51BA3C8}" srcOrd="1" destOrd="0" presId="urn:microsoft.com/office/officeart/2005/8/layout/StepDownProcess"/>
    <dgm:cxn modelId="{11FB6CD6-CC0E-4DE3-AD5E-7E8C0CA2B760}" type="presParOf" srcId="{B4DB1EA1-4709-4833-8E06-609D9A3377DA}" destId="{E8FBDC8A-2B9E-4E94-A6DD-16F0BE05579D}" srcOrd="2" destOrd="0" presId="urn:microsoft.com/office/officeart/2005/8/layout/StepDownProcess"/>
    <dgm:cxn modelId="{B281018C-418A-4049-9F60-F0BB2E2E5B2C}" type="presParOf" srcId="{E8FBDC8A-2B9E-4E94-A6DD-16F0BE05579D}" destId="{54D74F6E-05F6-484B-9BD5-A1635B1577C4}" srcOrd="0" destOrd="0" presId="urn:microsoft.com/office/officeart/2005/8/layout/StepDownProcess"/>
    <dgm:cxn modelId="{580041AB-DC11-4792-8484-D2892A9B209C}" type="presParOf" srcId="{E8FBDC8A-2B9E-4E94-A6DD-16F0BE05579D}" destId="{EDB11F58-8CFE-4685-A4F1-BA0668DCF29B}" srcOrd="1" destOrd="0" presId="urn:microsoft.com/office/officeart/2005/8/layout/StepDownProcess"/>
  </dgm:cxnLst>
  <dgm:bg>
    <a:effectLst>
      <a:outerShdw blurRad="50800" dist="50800" dir="5400000" algn="ctr" rotWithShape="0">
        <a:srgbClr val="000000"/>
      </a:outerShdw>
    </a:effectLst>
  </dgm:bg>
  <dgm:whole>
    <a:ln>
      <a:noFill/>
    </a:ln>
    <a:effectLst>
      <a:reflection endPos="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DD9AEA6-5AF6-480D-A2DB-340D8944D936}" type="doc">
      <dgm:prSet loTypeId="urn:microsoft.com/office/officeart/2005/8/layout/StepDownProcess" loCatId="process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/>
          <a:lightRig rig="freezing" dir="t"/>
        </a:scene3d>
      </dgm:spPr>
      <dgm:t>
        <a:bodyPr/>
        <a:lstStyle/>
        <a:p>
          <a:endParaRPr lang="ru-RU"/>
        </a:p>
      </dgm:t>
    </dgm:pt>
    <dgm:pt modelId="{AEFDF1AA-6AE6-40DF-8C66-1690BA9FB33D}">
      <dgm:prSet phldrT="[Текст]" custT="1"/>
      <dgm:spPr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gm:spPr>
      <dgm:t>
        <a:bodyPr/>
        <a:lstStyle/>
        <a:p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E03CB7A-6412-4A83-AE16-F180195FF0E3}" type="parTrans" cxnId="{085C8092-6EB2-4E89-95C8-2A0A5E185331}">
      <dgm:prSet/>
      <dgm:spPr/>
      <dgm:t>
        <a:bodyPr/>
        <a:lstStyle/>
        <a:p>
          <a:endParaRPr lang="ru-RU"/>
        </a:p>
      </dgm:t>
    </dgm:pt>
    <dgm:pt modelId="{D5826272-9890-4BD6-9427-9BC19775752C}" type="sibTrans" cxnId="{085C8092-6EB2-4E89-95C8-2A0A5E185331}">
      <dgm:prSet/>
      <dgm:spPr/>
      <dgm:t>
        <a:bodyPr/>
        <a:lstStyle/>
        <a:p>
          <a:endParaRPr lang="ru-RU"/>
        </a:p>
      </dgm:t>
    </dgm:pt>
    <dgm:pt modelId="{C93682A3-68DF-4608-A2EA-26915F410544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A67EF82B-D2EF-408F-A174-73EBB97258C6}" type="parTrans" cxnId="{B815AA11-0695-4ABA-8ACB-F1B7BAA2D985}">
      <dgm:prSet/>
      <dgm:spPr/>
      <dgm:t>
        <a:bodyPr/>
        <a:lstStyle/>
        <a:p>
          <a:endParaRPr lang="ru-RU"/>
        </a:p>
      </dgm:t>
    </dgm:pt>
    <dgm:pt modelId="{83955A20-F1E2-4B36-AD20-826F0EE38022}" type="sibTrans" cxnId="{B815AA11-0695-4ABA-8ACB-F1B7BAA2D985}">
      <dgm:prSet/>
      <dgm:spPr/>
      <dgm:t>
        <a:bodyPr/>
        <a:lstStyle/>
        <a:p>
          <a:endParaRPr lang="ru-RU"/>
        </a:p>
      </dgm:t>
    </dgm:pt>
    <dgm:pt modelId="{146F3559-2EB1-4D18-B8AE-2F8DB8F4617F}">
      <dgm:prSet phldrT="[Текст]" custT="1"/>
      <dgm:spPr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gm:spPr>
      <dgm:t>
        <a:bodyPr/>
        <a:lstStyle/>
        <a:p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D3AD28-9F2A-43BA-89A8-2DAF8518B210}" type="parTrans" cxnId="{1B4BB8BE-6D01-4F3F-9FEE-0D1C52011828}">
      <dgm:prSet/>
      <dgm:spPr/>
      <dgm:t>
        <a:bodyPr/>
        <a:lstStyle/>
        <a:p>
          <a:endParaRPr lang="ru-RU"/>
        </a:p>
      </dgm:t>
    </dgm:pt>
    <dgm:pt modelId="{6D7E9901-BC8F-4DA4-974D-69D026EE9F02}" type="sibTrans" cxnId="{1B4BB8BE-6D01-4F3F-9FEE-0D1C52011828}">
      <dgm:prSet/>
      <dgm:spPr/>
      <dgm:t>
        <a:bodyPr/>
        <a:lstStyle/>
        <a:p>
          <a:endParaRPr lang="ru-RU"/>
        </a:p>
      </dgm:t>
    </dgm:pt>
    <dgm:pt modelId="{250F4177-BAC1-4009-9BA7-9EE950EB587C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2F1FEBDB-50E8-4B82-98D7-9BD563C887AE}" type="parTrans" cxnId="{E0BDBDCA-8311-4E29-B721-6282AF22E6CF}">
      <dgm:prSet/>
      <dgm:spPr/>
      <dgm:t>
        <a:bodyPr/>
        <a:lstStyle/>
        <a:p>
          <a:endParaRPr lang="ru-RU"/>
        </a:p>
      </dgm:t>
    </dgm:pt>
    <dgm:pt modelId="{F4DE1DEC-5C5E-4481-AC92-D3CA26137D36}" type="sibTrans" cxnId="{E0BDBDCA-8311-4E29-B721-6282AF22E6CF}">
      <dgm:prSet/>
      <dgm:spPr/>
      <dgm:t>
        <a:bodyPr/>
        <a:lstStyle/>
        <a:p>
          <a:endParaRPr lang="ru-RU"/>
        </a:p>
      </dgm:t>
    </dgm:pt>
    <dgm:pt modelId="{B4DB1EA1-4709-4833-8E06-609D9A3377DA}" type="pres">
      <dgm:prSet presAssocID="{DDD9AEA6-5AF6-480D-A2DB-340D8944D9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45474F-707B-4AC0-8058-D6DC26043EAF}" type="pres">
      <dgm:prSet presAssocID="{AEFDF1AA-6AE6-40DF-8C66-1690BA9FB33D}" presName="composite" presStyleCnt="0"/>
      <dgm:spPr>
        <a:sp3d prstMaterial="dkEdge"/>
      </dgm:spPr>
    </dgm:pt>
    <dgm:pt modelId="{14A8624D-E9FF-4375-A226-0A6682E0F097}" type="pres">
      <dgm:prSet presAssocID="{AEFDF1AA-6AE6-40DF-8C66-1690BA9FB33D}" presName="bentUpArrow1" presStyleLbl="alignImgPlace1" presStyleIdx="0" presStyleCnt="1"/>
      <dgm:spPr>
        <a:noFill/>
        <a:ln>
          <a:solidFill>
            <a:schemeClr val="tx1"/>
          </a:solidFill>
        </a:ln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gm:spPr>
    </dgm:pt>
    <dgm:pt modelId="{29C23126-CE85-4F87-B180-25C55DF68302}" type="pres">
      <dgm:prSet presAssocID="{AEFDF1AA-6AE6-40DF-8C66-1690BA9FB33D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47832-634D-472F-87FB-377BA43C5171}" type="pres">
      <dgm:prSet presAssocID="{AEFDF1AA-6AE6-40DF-8C66-1690BA9FB33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80B0F-A273-4BCC-9BA4-EAA8A51BA3C8}" type="pres">
      <dgm:prSet presAssocID="{D5826272-9890-4BD6-9427-9BC19775752C}" presName="sibTrans" presStyleCnt="0"/>
      <dgm:spPr>
        <a:sp3d prstMaterial="dkEdge"/>
      </dgm:spPr>
    </dgm:pt>
    <dgm:pt modelId="{E8FBDC8A-2B9E-4E94-A6DD-16F0BE05579D}" type="pres">
      <dgm:prSet presAssocID="{146F3559-2EB1-4D18-B8AE-2F8DB8F4617F}" presName="composite" presStyleCnt="0"/>
      <dgm:spPr>
        <a:sp3d prstMaterial="dkEdge"/>
      </dgm:spPr>
    </dgm:pt>
    <dgm:pt modelId="{54D74F6E-05F6-484B-9BD5-A1635B1577C4}" type="pres">
      <dgm:prSet presAssocID="{146F3559-2EB1-4D18-B8AE-2F8DB8F4617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11F58-8CFE-4685-A4F1-BA0668DCF29B}" type="pres">
      <dgm:prSet presAssocID="{146F3559-2EB1-4D18-B8AE-2F8DB8F4617F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5AA11-0695-4ABA-8ACB-F1B7BAA2D985}" srcId="{AEFDF1AA-6AE6-40DF-8C66-1690BA9FB33D}" destId="{C93682A3-68DF-4608-A2EA-26915F410544}" srcOrd="0" destOrd="0" parTransId="{A67EF82B-D2EF-408F-A174-73EBB97258C6}" sibTransId="{83955A20-F1E2-4B36-AD20-826F0EE38022}"/>
    <dgm:cxn modelId="{10839A34-6EBC-441C-863E-7362B5680852}" type="presOf" srcId="{146F3559-2EB1-4D18-B8AE-2F8DB8F4617F}" destId="{54D74F6E-05F6-484B-9BD5-A1635B1577C4}" srcOrd="0" destOrd="0" presId="urn:microsoft.com/office/officeart/2005/8/layout/StepDownProcess"/>
    <dgm:cxn modelId="{C9E8B5CC-01C3-4176-B4BC-382941A60AB5}" type="presOf" srcId="{DDD9AEA6-5AF6-480D-A2DB-340D8944D936}" destId="{B4DB1EA1-4709-4833-8E06-609D9A3377DA}" srcOrd="0" destOrd="0" presId="urn:microsoft.com/office/officeart/2005/8/layout/StepDownProcess"/>
    <dgm:cxn modelId="{085C8092-6EB2-4E89-95C8-2A0A5E185331}" srcId="{DDD9AEA6-5AF6-480D-A2DB-340D8944D936}" destId="{AEFDF1AA-6AE6-40DF-8C66-1690BA9FB33D}" srcOrd="0" destOrd="0" parTransId="{1E03CB7A-6412-4A83-AE16-F180195FF0E3}" sibTransId="{D5826272-9890-4BD6-9427-9BC19775752C}"/>
    <dgm:cxn modelId="{157C3443-C672-43FF-A6EB-300C71223CFD}" type="presOf" srcId="{250F4177-BAC1-4009-9BA7-9EE950EB587C}" destId="{EDB11F58-8CFE-4685-A4F1-BA0668DCF29B}" srcOrd="0" destOrd="0" presId="urn:microsoft.com/office/officeart/2005/8/layout/StepDownProcess"/>
    <dgm:cxn modelId="{3649AE86-4617-43C2-A301-D146DB792897}" type="presOf" srcId="{C93682A3-68DF-4608-A2EA-26915F410544}" destId="{2EF47832-634D-472F-87FB-377BA43C5171}" srcOrd="0" destOrd="0" presId="urn:microsoft.com/office/officeart/2005/8/layout/StepDownProcess"/>
    <dgm:cxn modelId="{1B4BB8BE-6D01-4F3F-9FEE-0D1C52011828}" srcId="{DDD9AEA6-5AF6-480D-A2DB-340D8944D936}" destId="{146F3559-2EB1-4D18-B8AE-2F8DB8F4617F}" srcOrd="1" destOrd="0" parTransId="{8DD3AD28-9F2A-43BA-89A8-2DAF8518B210}" sibTransId="{6D7E9901-BC8F-4DA4-974D-69D026EE9F02}"/>
    <dgm:cxn modelId="{E0BDBDCA-8311-4E29-B721-6282AF22E6CF}" srcId="{146F3559-2EB1-4D18-B8AE-2F8DB8F4617F}" destId="{250F4177-BAC1-4009-9BA7-9EE950EB587C}" srcOrd="0" destOrd="0" parTransId="{2F1FEBDB-50E8-4B82-98D7-9BD563C887AE}" sibTransId="{F4DE1DEC-5C5E-4481-AC92-D3CA26137D36}"/>
    <dgm:cxn modelId="{F47A1529-0F35-46EA-913C-EEB4BE800088}" type="presOf" srcId="{AEFDF1AA-6AE6-40DF-8C66-1690BA9FB33D}" destId="{29C23126-CE85-4F87-B180-25C55DF68302}" srcOrd="0" destOrd="0" presId="urn:microsoft.com/office/officeart/2005/8/layout/StepDownProcess"/>
    <dgm:cxn modelId="{D4265E1B-00BA-4542-9D4A-DD4AFBAC40FE}" type="presParOf" srcId="{B4DB1EA1-4709-4833-8E06-609D9A3377DA}" destId="{AA45474F-707B-4AC0-8058-D6DC26043EAF}" srcOrd="0" destOrd="0" presId="urn:microsoft.com/office/officeart/2005/8/layout/StepDownProcess"/>
    <dgm:cxn modelId="{D2D62E21-ADA2-405C-B235-BD7F93C7DDFA}" type="presParOf" srcId="{AA45474F-707B-4AC0-8058-D6DC26043EAF}" destId="{14A8624D-E9FF-4375-A226-0A6682E0F097}" srcOrd="0" destOrd="0" presId="urn:microsoft.com/office/officeart/2005/8/layout/StepDownProcess"/>
    <dgm:cxn modelId="{DBCEB964-4EAB-4302-ADB9-418E092FE952}" type="presParOf" srcId="{AA45474F-707B-4AC0-8058-D6DC26043EAF}" destId="{29C23126-CE85-4F87-B180-25C55DF68302}" srcOrd="1" destOrd="0" presId="urn:microsoft.com/office/officeart/2005/8/layout/StepDownProcess"/>
    <dgm:cxn modelId="{C7327806-E191-43CF-A42E-5E7821AD0F77}" type="presParOf" srcId="{AA45474F-707B-4AC0-8058-D6DC26043EAF}" destId="{2EF47832-634D-472F-87FB-377BA43C5171}" srcOrd="2" destOrd="0" presId="urn:microsoft.com/office/officeart/2005/8/layout/StepDownProcess"/>
    <dgm:cxn modelId="{682FEFA4-C489-44FC-81E7-A3AED68CD886}" type="presParOf" srcId="{B4DB1EA1-4709-4833-8E06-609D9A3377DA}" destId="{EA880B0F-A273-4BCC-9BA4-EAA8A51BA3C8}" srcOrd="1" destOrd="0" presId="urn:microsoft.com/office/officeart/2005/8/layout/StepDownProcess"/>
    <dgm:cxn modelId="{11FB6CD6-CC0E-4DE3-AD5E-7E8C0CA2B760}" type="presParOf" srcId="{B4DB1EA1-4709-4833-8E06-609D9A3377DA}" destId="{E8FBDC8A-2B9E-4E94-A6DD-16F0BE05579D}" srcOrd="2" destOrd="0" presId="urn:microsoft.com/office/officeart/2005/8/layout/StepDownProcess"/>
    <dgm:cxn modelId="{B281018C-418A-4049-9F60-F0BB2E2E5B2C}" type="presParOf" srcId="{E8FBDC8A-2B9E-4E94-A6DD-16F0BE05579D}" destId="{54D74F6E-05F6-484B-9BD5-A1635B1577C4}" srcOrd="0" destOrd="0" presId="urn:microsoft.com/office/officeart/2005/8/layout/StepDownProcess"/>
    <dgm:cxn modelId="{580041AB-DC11-4792-8484-D2892A9B209C}" type="presParOf" srcId="{E8FBDC8A-2B9E-4E94-A6DD-16F0BE05579D}" destId="{EDB11F58-8CFE-4685-A4F1-BA0668DCF29B}" srcOrd="1" destOrd="0" presId="urn:microsoft.com/office/officeart/2005/8/layout/StepDownProcess"/>
  </dgm:cxnLst>
  <dgm:bg>
    <a:effectLst>
      <a:outerShdw blurRad="50800" dist="50800" dir="5400000" algn="ctr" rotWithShape="0">
        <a:srgbClr val="000000"/>
      </a:outerShdw>
    </a:effectLst>
  </dgm:bg>
  <dgm:whole>
    <a:ln>
      <a:noFill/>
    </a:ln>
    <a:effectLst>
      <a:reflection endPos="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D9AEA6-5AF6-480D-A2DB-340D8944D936}" type="doc">
      <dgm:prSet loTypeId="urn:microsoft.com/office/officeart/2005/8/layout/StepDownProcess" loCatId="process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/>
          <a:lightRig rig="freezing" dir="t"/>
        </a:scene3d>
      </dgm:spPr>
      <dgm:t>
        <a:bodyPr/>
        <a:lstStyle/>
        <a:p>
          <a:endParaRPr lang="ru-RU"/>
        </a:p>
      </dgm:t>
    </dgm:pt>
    <dgm:pt modelId="{AEFDF1AA-6AE6-40DF-8C66-1690BA9FB33D}">
      <dgm:prSet phldrT="[Текст]" custT="1"/>
      <dgm:spPr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gm:spPr>
      <dgm:t>
        <a:bodyPr/>
        <a:lstStyle/>
        <a:p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E03CB7A-6412-4A83-AE16-F180195FF0E3}" type="parTrans" cxnId="{085C8092-6EB2-4E89-95C8-2A0A5E185331}">
      <dgm:prSet/>
      <dgm:spPr/>
      <dgm:t>
        <a:bodyPr/>
        <a:lstStyle/>
        <a:p>
          <a:endParaRPr lang="ru-RU"/>
        </a:p>
      </dgm:t>
    </dgm:pt>
    <dgm:pt modelId="{D5826272-9890-4BD6-9427-9BC19775752C}" type="sibTrans" cxnId="{085C8092-6EB2-4E89-95C8-2A0A5E185331}">
      <dgm:prSet/>
      <dgm:spPr/>
      <dgm:t>
        <a:bodyPr/>
        <a:lstStyle/>
        <a:p>
          <a:endParaRPr lang="ru-RU"/>
        </a:p>
      </dgm:t>
    </dgm:pt>
    <dgm:pt modelId="{C93682A3-68DF-4608-A2EA-26915F410544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A67EF82B-D2EF-408F-A174-73EBB97258C6}" type="parTrans" cxnId="{B815AA11-0695-4ABA-8ACB-F1B7BAA2D985}">
      <dgm:prSet/>
      <dgm:spPr/>
      <dgm:t>
        <a:bodyPr/>
        <a:lstStyle/>
        <a:p>
          <a:endParaRPr lang="ru-RU"/>
        </a:p>
      </dgm:t>
    </dgm:pt>
    <dgm:pt modelId="{83955A20-F1E2-4B36-AD20-826F0EE38022}" type="sibTrans" cxnId="{B815AA11-0695-4ABA-8ACB-F1B7BAA2D985}">
      <dgm:prSet/>
      <dgm:spPr/>
      <dgm:t>
        <a:bodyPr/>
        <a:lstStyle/>
        <a:p>
          <a:endParaRPr lang="ru-RU"/>
        </a:p>
      </dgm:t>
    </dgm:pt>
    <dgm:pt modelId="{146F3559-2EB1-4D18-B8AE-2F8DB8F4617F}">
      <dgm:prSet phldrT="[Текст]" custT="1"/>
      <dgm:spPr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gm:spPr>
      <dgm:t>
        <a:bodyPr/>
        <a:lstStyle/>
        <a:p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D3AD28-9F2A-43BA-89A8-2DAF8518B210}" type="parTrans" cxnId="{1B4BB8BE-6D01-4F3F-9FEE-0D1C52011828}">
      <dgm:prSet/>
      <dgm:spPr/>
      <dgm:t>
        <a:bodyPr/>
        <a:lstStyle/>
        <a:p>
          <a:endParaRPr lang="ru-RU"/>
        </a:p>
      </dgm:t>
    </dgm:pt>
    <dgm:pt modelId="{6D7E9901-BC8F-4DA4-974D-69D026EE9F02}" type="sibTrans" cxnId="{1B4BB8BE-6D01-4F3F-9FEE-0D1C52011828}">
      <dgm:prSet/>
      <dgm:spPr/>
      <dgm:t>
        <a:bodyPr/>
        <a:lstStyle/>
        <a:p>
          <a:endParaRPr lang="ru-RU"/>
        </a:p>
      </dgm:t>
    </dgm:pt>
    <dgm:pt modelId="{250F4177-BAC1-4009-9BA7-9EE950EB587C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2F1FEBDB-50E8-4B82-98D7-9BD563C887AE}" type="parTrans" cxnId="{E0BDBDCA-8311-4E29-B721-6282AF22E6CF}">
      <dgm:prSet/>
      <dgm:spPr/>
      <dgm:t>
        <a:bodyPr/>
        <a:lstStyle/>
        <a:p>
          <a:endParaRPr lang="ru-RU"/>
        </a:p>
      </dgm:t>
    </dgm:pt>
    <dgm:pt modelId="{F4DE1DEC-5C5E-4481-AC92-D3CA26137D36}" type="sibTrans" cxnId="{E0BDBDCA-8311-4E29-B721-6282AF22E6CF}">
      <dgm:prSet/>
      <dgm:spPr/>
      <dgm:t>
        <a:bodyPr/>
        <a:lstStyle/>
        <a:p>
          <a:endParaRPr lang="ru-RU"/>
        </a:p>
      </dgm:t>
    </dgm:pt>
    <dgm:pt modelId="{B4DB1EA1-4709-4833-8E06-609D9A3377DA}" type="pres">
      <dgm:prSet presAssocID="{DDD9AEA6-5AF6-480D-A2DB-340D8944D9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45474F-707B-4AC0-8058-D6DC26043EAF}" type="pres">
      <dgm:prSet presAssocID="{AEFDF1AA-6AE6-40DF-8C66-1690BA9FB33D}" presName="composite" presStyleCnt="0"/>
      <dgm:spPr>
        <a:sp3d prstMaterial="dkEdge"/>
      </dgm:spPr>
    </dgm:pt>
    <dgm:pt modelId="{14A8624D-E9FF-4375-A226-0A6682E0F097}" type="pres">
      <dgm:prSet presAssocID="{AEFDF1AA-6AE6-40DF-8C66-1690BA9FB33D}" presName="bentUpArrow1" presStyleLbl="alignImgPlace1" presStyleIdx="0" presStyleCnt="1"/>
      <dgm:spPr>
        <a:noFill/>
        <a:ln>
          <a:solidFill>
            <a:schemeClr val="tx1"/>
          </a:solidFill>
        </a:ln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gm:spPr>
    </dgm:pt>
    <dgm:pt modelId="{29C23126-CE85-4F87-B180-25C55DF68302}" type="pres">
      <dgm:prSet presAssocID="{AEFDF1AA-6AE6-40DF-8C66-1690BA9FB33D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47832-634D-472F-87FB-377BA43C5171}" type="pres">
      <dgm:prSet presAssocID="{AEFDF1AA-6AE6-40DF-8C66-1690BA9FB33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80B0F-A273-4BCC-9BA4-EAA8A51BA3C8}" type="pres">
      <dgm:prSet presAssocID="{D5826272-9890-4BD6-9427-9BC19775752C}" presName="sibTrans" presStyleCnt="0"/>
      <dgm:spPr>
        <a:sp3d prstMaterial="dkEdge"/>
      </dgm:spPr>
    </dgm:pt>
    <dgm:pt modelId="{E8FBDC8A-2B9E-4E94-A6DD-16F0BE05579D}" type="pres">
      <dgm:prSet presAssocID="{146F3559-2EB1-4D18-B8AE-2F8DB8F4617F}" presName="composite" presStyleCnt="0"/>
      <dgm:spPr>
        <a:sp3d prstMaterial="dkEdge"/>
      </dgm:spPr>
    </dgm:pt>
    <dgm:pt modelId="{54D74F6E-05F6-484B-9BD5-A1635B1577C4}" type="pres">
      <dgm:prSet presAssocID="{146F3559-2EB1-4D18-B8AE-2F8DB8F4617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11F58-8CFE-4685-A4F1-BA0668DCF29B}" type="pres">
      <dgm:prSet presAssocID="{146F3559-2EB1-4D18-B8AE-2F8DB8F4617F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5AA11-0695-4ABA-8ACB-F1B7BAA2D985}" srcId="{AEFDF1AA-6AE6-40DF-8C66-1690BA9FB33D}" destId="{C93682A3-68DF-4608-A2EA-26915F410544}" srcOrd="0" destOrd="0" parTransId="{A67EF82B-D2EF-408F-A174-73EBB97258C6}" sibTransId="{83955A20-F1E2-4B36-AD20-826F0EE38022}"/>
    <dgm:cxn modelId="{10839A34-6EBC-441C-863E-7362B5680852}" type="presOf" srcId="{146F3559-2EB1-4D18-B8AE-2F8DB8F4617F}" destId="{54D74F6E-05F6-484B-9BD5-A1635B1577C4}" srcOrd="0" destOrd="0" presId="urn:microsoft.com/office/officeart/2005/8/layout/StepDownProcess"/>
    <dgm:cxn modelId="{C9E8B5CC-01C3-4176-B4BC-382941A60AB5}" type="presOf" srcId="{DDD9AEA6-5AF6-480D-A2DB-340D8944D936}" destId="{B4DB1EA1-4709-4833-8E06-609D9A3377DA}" srcOrd="0" destOrd="0" presId="urn:microsoft.com/office/officeart/2005/8/layout/StepDownProcess"/>
    <dgm:cxn modelId="{085C8092-6EB2-4E89-95C8-2A0A5E185331}" srcId="{DDD9AEA6-5AF6-480D-A2DB-340D8944D936}" destId="{AEFDF1AA-6AE6-40DF-8C66-1690BA9FB33D}" srcOrd="0" destOrd="0" parTransId="{1E03CB7A-6412-4A83-AE16-F180195FF0E3}" sibTransId="{D5826272-9890-4BD6-9427-9BC19775752C}"/>
    <dgm:cxn modelId="{157C3443-C672-43FF-A6EB-300C71223CFD}" type="presOf" srcId="{250F4177-BAC1-4009-9BA7-9EE950EB587C}" destId="{EDB11F58-8CFE-4685-A4F1-BA0668DCF29B}" srcOrd="0" destOrd="0" presId="urn:microsoft.com/office/officeart/2005/8/layout/StepDownProcess"/>
    <dgm:cxn modelId="{3649AE86-4617-43C2-A301-D146DB792897}" type="presOf" srcId="{C93682A3-68DF-4608-A2EA-26915F410544}" destId="{2EF47832-634D-472F-87FB-377BA43C5171}" srcOrd="0" destOrd="0" presId="urn:microsoft.com/office/officeart/2005/8/layout/StepDownProcess"/>
    <dgm:cxn modelId="{1B4BB8BE-6D01-4F3F-9FEE-0D1C52011828}" srcId="{DDD9AEA6-5AF6-480D-A2DB-340D8944D936}" destId="{146F3559-2EB1-4D18-B8AE-2F8DB8F4617F}" srcOrd="1" destOrd="0" parTransId="{8DD3AD28-9F2A-43BA-89A8-2DAF8518B210}" sibTransId="{6D7E9901-BC8F-4DA4-974D-69D026EE9F02}"/>
    <dgm:cxn modelId="{E0BDBDCA-8311-4E29-B721-6282AF22E6CF}" srcId="{146F3559-2EB1-4D18-B8AE-2F8DB8F4617F}" destId="{250F4177-BAC1-4009-9BA7-9EE950EB587C}" srcOrd="0" destOrd="0" parTransId="{2F1FEBDB-50E8-4B82-98D7-9BD563C887AE}" sibTransId="{F4DE1DEC-5C5E-4481-AC92-D3CA26137D36}"/>
    <dgm:cxn modelId="{F47A1529-0F35-46EA-913C-EEB4BE800088}" type="presOf" srcId="{AEFDF1AA-6AE6-40DF-8C66-1690BA9FB33D}" destId="{29C23126-CE85-4F87-B180-25C55DF68302}" srcOrd="0" destOrd="0" presId="urn:microsoft.com/office/officeart/2005/8/layout/StepDownProcess"/>
    <dgm:cxn modelId="{D4265E1B-00BA-4542-9D4A-DD4AFBAC40FE}" type="presParOf" srcId="{B4DB1EA1-4709-4833-8E06-609D9A3377DA}" destId="{AA45474F-707B-4AC0-8058-D6DC26043EAF}" srcOrd="0" destOrd="0" presId="urn:microsoft.com/office/officeart/2005/8/layout/StepDownProcess"/>
    <dgm:cxn modelId="{D2D62E21-ADA2-405C-B235-BD7F93C7DDFA}" type="presParOf" srcId="{AA45474F-707B-4AC0-8058-D6DC26043EAF}" destId="{14A8624D-E9FF-4375-A226-0A6682E0F097}" srcOrd="0" destOrd="0" presId="urn:microsoft.com/office/officeart/2005/8/layout/StepDownProcess"/>
    <dgm:cxn modelId="{DBCEB964-4EAB-4302-ADB9-418E092FE952}" type="presParOf" srcId="{AA45474F-707B-4AC0-8058-D6DC26043EAF}" destId="{29C23126-CE85-4F87-B180-25C55DF68302}" srcOrd="1" destOrd="0" presId="urn:microsoft.com/office/officeart/2005/8/layout/StepDownProcess"/>
    <dgm:cxn modelId="{C7327806-E191-43CF-A42E-5E7821AD0F77}" type="presParOf" srcId="{AA45474F-707B-4AC0-8058-D6DC26043EAF}" destId="{2EF47832-634D-472F-87FB-377BA43C5171}" srcOrd="2" destOrd="0" presId="urn:microsoft.com/office/officeart/2005/8/layout/StepDownProcess"/>
    <dgm:cxn modelId="{682FEFA4-C489-44FC-81E7-A3AED68CD886}" type="presParOf" srcId="{B4DB1EA1-4709-4833-8E06-609D9A3377DA}" destId="{EA880B0F-A273-4BCC-9BA4-EAA8A51BA3C8}" srcOrd="1" destOrd="0" presId="urn:microsoft.com/office/officeart/2005/8/layout/StepDownProcess"/>
    <dgm:cxn modelId="{11FB6CD6-CC0E-4DE3-AD5E-7E8C0CA2B760}" type="presParOf" srcId="{B4DB1EA1-4709-4833-8E06-609D9A3377DA}" destId="{E8FBDC8A-2B9E-4E94-A6DD-16F0BE05579D}" srcOrd="2" destOrd="0" presId="urn:microsoft.com/office/officeart/2005/8/layout/StepDownProcess"/>
    <dgm:cxn modelId="{B281018C-418A-4049-9F60-F0BB2E2E5B2C}" type="presParOf" srcId="{E8FBDC8A-2B9E-4E94-A6DD-16F0BE05579D}" destId="{54D74F6E-05F6-484B-9BD5-A1635B1577C4}" srcOrd="0" destOrd="0" presId="urn:microsoft.com/office/officeart/2005/8/layout/StepDownProcess"/>
    <dgm:cxn modelId="{580041AB-DC11-4792-8484-D2892A9B209C}" type="presParOf" srcId="{E8FBDC8A-2B9E-4E94-A6DD-16F0BE05579D}" destId="{EDB11F58-8CFE-4685-A4F1-BA0668DCF29B}" srcOrd="1" destOrd="0" presId="urn:microsoft.com/office/officeart/2005/8/layout/StepDownProcess"/>
  </dgm:cxnLst>
  <dgm:bg>
    <a:effectLst>
      <a:outerShdw blurRad="50800" dist="50800" dir="5400000" algn="ctr" rotWithShape="0">
        <a:srgbClr val="000000"/>
      </a:outerShdw>
    </a:effectLst>
  </dgm:bg>
  <dgm:whole>
    <a:ln>
      <a:noFill/>
    </a:ln>
    <a:effectLst>
      <a:reflection endPos="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DD9AEA6-5AF6-480D-A2DB-340D8944D936}" type="doc">
      <dgm:prSet loTypeId="urn:microsoft.com/office/officeart/2005/8/layout/StepDownProcess" loCatId="process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/>
          <a:lightRig rig="freezing" dir="t"/>
        </a:scene3d>
      </dgm:spPr>
      <dgm:t>
        <a:bodyPr/>
        <a:lstStyle/>
        <a:p>
          <a:endParaRPr lang="ru-RU"/>
        </a:p>
      </dgm:t>
    </dgm:pt>
    <dgm:pt modelId="{AEFDF1AA-6AE6-40DF-8C66-1690BA9FB33D}">
      <dgm:prSet phldrT="[Текст]" custT="1"/>
      <dgm:spPr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gm:spPr>
      <dgm:t>
        <a:bodyPr/>
        <a:lstStyle/>
        <a:p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E03CB7A-6412-4A83-AE16-F180195FF0E3}" type="parTrans" cxnId="{085C8092-6EB2-4E89-95C8-2A0A5E185331}">
      <dgm:prSet/>
      <dgm:spPr/>
      <dgm:t>
        <a:bodyPr/>
        <a:lstStyle/>
        <a:p>
          <a:endParaRPr lang="ru-RU"/>
        </a:p>
      </dgm:t>
    </dgm:pt>
    <dgm:pt modelId="{D5826272-9890-4BD6-9427-9BC19775752C}" type="sibTrans" cxnId="{085C8092-6EB2-4E89-95C8-2A0A5E185331}">
      <dgm:prSet/>
      <dgm:spPr/>
      <dgm:t>
        <a:bodyPr/>
        <a:lstStyle/>
        <a:p>
          <a:endParaRPr lang="ru-RU"/>
        </a:p>
      </dgm:t>
    </dgm:pt>
    <dgm:pt modelId="{C93682A3-68DF-4608-A2EA-26915F410544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A67EF82B-D2EF-408F-A174-73EBB97258C6}" type="parTrans" cxnId="{B815AA11-0695-4ABA-8ACB-F1B7BAA2D985}">
      <dgm:prSet/>
      <dgm:spPr/>
      <dgm:t>
        <a:bodyPr/>
        <a:lstStyle/>
        <a:p>
          <a:endParaRPr lang="ru-RU"/>
        </a:p>
      </dgm:t>
    </dgm:pt>
    <dgm:pt modelId="{83955A20-F1E2-4B36-AD20-826F0EE38022}" type="sibTrans" cxnId="{B815AA11-0695-4ABA-8ACB-F1B7BAA2D985}">
      <dgm:prSet/>
      <dgm:spPr/>
      <dgm:t>
        <a:bodyPr/>
        <a:lstStyle/>
        <a:p>
          <a:endParaRPr lang="ru-RU"/>
        </a:p>
      </dgm:t>
    </dgm:pt>
    <dgm:pt modelId="{146F3559-2EB1-4D18-B8AE-2F8DB8F4617F}">
      <dgm:prSet phldrT="[Текст]" custT="1"/>
      <dgm:spPr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gm:spPr>
      <dgm:t>
        <a:bodyPr/>
        <a:lstStyle/>
        <a:p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D3AD28-9F2A-43BA-89A8-2DAF8518B210}" type="parTrans" cxnId="{1B4BB8BE-6D01-4F3F-9FEE-0D1C52011828}">
      <dgm:prSet/>
      <dgm:spPr/>
      <dgm:t>
        <a:bodyPr/>
        <a:lstStyle/>
        <a:p>
          <a:endParaRPr lang="ru-RU"/>
        </a:p>
      </dgm:t>
    </dgm:pt>
    <dgm:pt modelId="{6D7E9901-BC8F-4DA4-974D-69D026EE9F02}" type="sibTrans" cxnId="{1B4BB8BE-6D01-4F3F-9FEE-0D1C52011828}">
      <dgm:prSet/>
      <dgm:spPr/>
      <dgm:t>
        <a:bodyPr/>
        <a:lstStyle/>
        <a:p>
          <a:endParaRPr lang="ru-RU"/>
        </a:p>
      </dgm:t>
    </dgm:pt>
    <dgm:pt modelId="{250F4177-BAC1-4009-9BA7-9EE950EB587C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2F1FEBDB-50E8-4B82-98D7-9BD563C887AE}" type="parTrans" cxnId="{E0BDBDCA-8311-4E29-B721-6282AF22E6CF}">
      <dgm:prSet/>
      <dgm:spPr/>
      <dgm:t>
        <a:bodyPr/>
        <a:lstStyle/>
        <a:p>
          <a:endParaRPr lang="ru-RU"/>
        </a:p>
      </dgm:t>
    </dgm:pt>
    <dgm:pt modelId="{F4DE1DEC-5C5E-4481-AC92-D3CA26137D36}" type="sibTrans" cxnId="{E0BDBDCA-8311-4E29-B721-6282AF22E6CF}">
      <dgm:prSet/>
      <dgm:spPr/>
      <dgm:t>
        <a:bodyPr/>
        <a:lstStyle/>
        <a:p>
          <a:endParaRPr lang="ru-RU"/>
        </a:p>
      </dgm:t>
    </dgm:pt>
    <dgm:pt modelId="{B4DB1EA1-4709-4833-8E06-609D9A3377DA}" type="pres">
      <dgm:prSet presAssocID="{DDD9AEA6-5AF6-480D-A2DB-340D8944D9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45474F-707B-4AC0-8058-D6DC26043EAF}" type="pres">
      <dgm:prSet presAssocID="{AEFDF1AA-6AE6-40DF-8C66-1690BA9FB33D}" presName="composite" presStyleCnt="0"/>
      <dgm:spPr>
        <a:sp3d prstMaterial="dkEdge"/>
      </dgm:spPr>
    </dgm:pt>
    <dgm:pt modelId="{14A8624D-E9FF-4375-A226-0A6682E0F097}" type="pres">
      <dgm:prSet presAssocID="{AEFDF1AA-6AE6-40DF-8C66-1690BA9FB33D}" presName="bentUpArrow1" presStyleLbl="alignImgPlace1" presStyleIdx="0" presStyleCnt="1"/>
      <dgm:spPr>
        <a:noFill/>
        <a:ln>
          <a:solidFill>
            <a:schemeClr val="tx1"/>
          </a:solidFill>
        </a:ln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gm:spPr>
    </dgm:pt>
    <dgm:pt modelId="{29C23126-CE85-4F87-B180-25C55DF68302}" type="pres">
      <dgm:prSet presAssocID="{AEFDF1AA-6AE6-40DF-8C66-1690BA9FB33D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47832-634D-472F-87FB-377BA43C5171}" type="pres">
      <dgm:prSet presAssocID="{AEFDF1AA-6AE6-40DF-8C66-1690BA9FB33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80B0F-A273-4BCC-9BA4-EAA8A51BA3C8}" type="pres">
      <dgm:prSet presAssocID="{D5826272-9890-4BD6-9427-9BC19775752C}" presName="sibTrans" presStyleCnt="0"/>
      <dgm:spPr>
        <a:sp3d prstMaterial="dkEdge"/>
      </dgm:spPr>
    </dgm:pt>
    <dgm:pt modelId="{E8FBDC8A-2B9E-4E94-A6DD-16F0BE05579D}" type="pres">
      <dgm:prSet presAssocID="{146F3559-2EB1-4D18-B8AE-2F8DB8F4617F}" presName="composite" presStyleCnt="0"/>
      <dgm:spPr>
        <a:sp3d prstMaterial="dkEdge"/>
      </dgm:spPr>
    </dgm:pt>
    <dgm:pt modelId="{54D74F6E-05F6-484B-9BD5-A1635B1577C4}" type="pres">
      <dgm:prSet presAssocID="{146F3559-2EB1-4D18-B8AE-2F8DB8F4617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11F58-8CFE-4685-A4F1-BA0668DCF29B}" type="pres">
      <dgm:prSet presAssocID="{146F3559-2EB1-4D18-B8AE-2F8DB8F4617F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5AA11-0695-4ABA-8ACB-F1B7BAA2D985}" srcId="{AEFDF1AA-6AE6-40DF-8C66-1690BA9FB33D}" destId="{C93682A3-68DF-4608-A2EA-26915F410544}" srcOrd="0" destOrd="0" parTransId="{A67EF82B-D2EF-408F-A174-73EBB97258C6}" sibTransId="{83955A20-F1E2-4B36-AD20-826F0EE38022}"/>
    <dgm:cxn modelId="{10839A34-6EBC-441C-863E-7362B5680852}" type="presOf" srcId="{146F3559-2EB1-4D18-B8AE-2F8DB8F4617F}" destId="{54D74F6E-05F6-484B-9BD5-A1635B1577C4}" srcOrd="0" destOrd="0" presId="urn:microsoft.com/office/officeart/2005/8/layout/StepDownProcess"/>
    <dgm:cxn modelId="{C9E8B5CC-01C3-4176-B4BC-382941A60AB5}" type="presOf" srcId="{DDD9AEA6-5AF6-480D-A2DB-340D8944D936}" destId="{B4DB1EA1-4709-4833-8E06-609D9A3377DA}" srcOrd="0" destOrd="0" presId="urn:microsoft.com/office/officeart/2005/8/layout/StepDownProcess"/>
    <dgm:cxn modelId="{085C8092-6EB2-4E89-95C8-2A0A5E185331}" srcId="{DDD9AEA6-5AF6-480D-A2DB-340D8944D936}" destId="{AEFDF1AA-6AE6-40DF-8C66-1690BA9FB33D}" srcOrd="0" destOrd="0" parTransId="{1E03CB7A-6412-4A83-AE16-F180195FF0E3}" sibTransId="{D5826272-9890-4BD6-9427-9BC19775752C}"/>
    <dgm:cxn modelId="{157C3443-C672-43FF-A6EB-300C71223CFD}" type="presOf" srcId="{250F4177-BAC1-4009-9BA7-9EE950EB587C}" destId="{EDB11F58-8CFE-4685-A4F1-BA0668DCF29B}" srcOrd="0" destOrd="0" presId="urn:microsoft.com/office/officeart/2005/8/layout/StepDownProcess"/>
    <dgm:cxn modelId="{3649AE86-4617-43C2-A301-D146DB792897}" type="presOf" srcId="{C93682A3-68DF-4608-A2EA-26915F410544}" destId="{2EF47832-634D-472F-87FB-377BA43C5171}" srcOrd="0" destOrd="0" presId="urn:microsoft.com/office/officeart/2005/8/layout/StepDownProcess"/>
    <dgm:cxn modelId="{1B4BB8BE-6D01-4F3F-9FEE-0D1C52011828}" srcId="{DDD9AEA6-5AF6-480D-A2DB-340D8944D936}" destId="{146F3559-2EB1-4D18-B8AE-2F8DB8F4617F}" srcOrd="1" destOrd="0" parTransId="{8DD3AD28-9F2A-43BA-89A8-2DAF8518B210}" sibTransId="{6D7E9901-BC8F-4DA4-974D-69D026EE9F02}"/>
    <dgm:cxn modelId="{E0BDBDCA-8311-4E29-B721-6282AF22E6CF}" srcId="{146F3559-2EB1-4D18-B8AE-2F8DB8F4617F}" destId="{250F4177-BAC1-4009-9BA7-9EE950EB587C}" srcOrd="0" destOrd="0" parTransId="{2F1FEBDB-50E8-4B82-98D7-9BD563C887AE}" sibTransId="{F4DE1DEC-5C5E-4481-AC92-D3CA26137D36}"/>
    <dgm:cxn modelId="{F47A1529-0F35-46EA-913C-EEB4BE800088}" type="presOf" srcId="{AEFDF1AA-6AE6-40DF-8C66-1690BA9FB33D}" destId="{29C23126-CE85-4F87-B180-25C55DF68302}" srcOrd="0" destOrd="0" presId="urn:microsoft.com/office/officeart/2005/8/layout/StepDownProcess"/>
    <dgm:cxn modelId="{D4265E1B-00BA-4542-9D4A-DD4AFBAC40FE}" type="presParOf" srcId="{B4DB1EA1-4709-4833-8E06-609D9A3377DA}" destId="{AA45474F-707B-4AC0-8058-D6DC26043EAF}" srcOrd="0" destOrd="0" presId="urn:microsoft.com/office/officeart/2005/8/layout/StepDownProcess"/>
    <dgm:cxn modelId="{D2D62E21-ADA2-405C-B235-BD7F93C7DDFA}" type="presParOf" srcId="{AA45474F-707B-4AC0-8058-D6DC26043EAF}" destId="{14A8624D-E9FF-4375-A226-0A6682E0F097}" srcOrd="0" destOrd="0" presId="urn:microsoft.com/office/officeart/2005/8/layout/StepDownProcess"/>
    <dgm:cxn modelId="{DBCEB964-4EAB-4302-ADB9-418E092FE952}" type="presParOf" srcId="{AA45474F-707B-4AC0-8058-D6DC26043EAF}" destId="{29C23126-CE85-4F87-B180-25C55DF68302}" srcOrd="1" destOrd="0" presId="urn:microsoft.com/office/officeart/2005/8/layout/StepDownProcess"/>
    <dgm:cxn modelId="{C7327806-E191-43CF-A42E-5E7821AD0F77}" type="presParOf" srcId="{AA45474F-707B-4AC0-8058-D6DC26043EAF}" destId="{2EF47832-634D-472F-87FB-377BA43C5171}" srcOrd="2" destOrd="0" presId="urn:microsoft.com/office/officeart/2005/8/layout/StepDownProcess"/>
    <dgm:cxn modelId="{682FEFA4-C489-44FC-81E7-A3AED68CD886}" type="presParOf" srcId="{B4DB1EA1-4709-4833-8E06-609D9A3377DA}" destId="{EA880B0F-A273-4BCC-9BA4-EAA8A51BA3C8}" srcOrd="1" destOrd="0" presId="urn:microsoft.com/office/officeart/2005/8/layout/StepDownProcess"/>
    <dgm:cxn modelId="{11FB6CD6-CC0E-4DE3-AD5E-7E8C0CA2B760}" type="presParOf" srcId="{B4DB1EA1-4709-4833-8E06-609D9A3377DA}" destId="{E8FBDC8A-2B9E-4E94-A6DD-16F0BE05579D}" srcOrd="2" destOrd="0" presId="urn:microsoft.com/office/officeart/2005/8/layout/StepDownProcess"/>
    <dgm:cxn modelId="{B281018C-418A-4049-9F60-F0BB2E2E5B2C}" type="presParOf" srcId="{E8FBDC8A-2B9E-4E94-A6DD-16F0BE05579D}" destId="{54D74F6E-05F6-484B-9BD5-A1635B1577C4}" srcOrd="0" destOrd="0" presId="urn:microsoft.com/office/officeart/2005/8/layout/StepDownProcess"/>
    <dgm:cxn modelId="{580041AB-DC11-4792-8484-D2892A9B209C}" type="presParOf" srcId="{E8FBDC8A-2B9E-4E94-A6DD-16F0BE05579D}" destId="{EDB11F58-8CFE-4685-A4F1-BA0668DCF29B}" srcOrd="1" destOrd="0" presId="urn:microsoft.com/office/officeart/2005/8/layout/StepDownProcess"/>
  </dgm:cxnLst>
  <dgm:bg>
    <a:effectLst>
      <a:outerShdw blurRad="50800" dist="50800" dir="5400000" algn="ctr" rotWithShape="0">
        <a:srgbClr val="000000"/>
      </a:outerShdw>
    </a:effectLst>
  </dgm:bg>
  <dgm:whole>
    <a:ln>
      <a:noFill/>
    </a:ln>
    <a:effectLst>
      <a:reflection endPos="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DD9AEA6-5AF6-480D-A2DB-340D8944D936}" type="doc">
      <dgm:prSet loTypeId="urn:microsoft.com/office/officeart/2005/8/layout/StepDownProcess" loCatId="process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/>
          <a:lightRig rig="freezing" dir="t"/>
        </a:scene3d>
      </dgm:spPr>
      <dgm:t>
        <a:bodyPr/>
        <a:lstStyle/>
        <a:p>
          <a:endParaRPr lang="ru-RU"/>
        </a:p>
      </dgm:t>
    </dgm:pt>
    <dgm:pt modelId="{AEFDF1AA-6AE6-40DF-8C66-1690BA9FB33D}">
      <dgm:prSet phldrT="[Текст]" custT="1"/>
      <dgm:spPr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gm:spPr>
      <dgm:t>
        <a:bodyPr/>
        <a:lstStyle/>
        <a:p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E03CB7A-6412-4A83-AE16-F180195FF0E3}" type="parTrans" cxnId="{085C8092-6EB2-4E89-95C8-2A0A5E185331}">
      <dgm:prSet/>
      <dgm:spPr/>
      <dgm:t>
        <a:bodyPr/>
        <a:lstStyle/>
        <a:p>
          <a:endParaRPr lang="ru-RU"/>
        </a:p>
      </dgm:t>
    </dgm:pt>
    <dgm:pt modelId="{D5826272-9890-4BD6-9427-9BC19775752C}" type="sibTrans" cxnId="{085C8092-6EB2-4E89-95C8-2A0A5E185331}">
      <dgm:prSet/>
      <dgm:spPr/>
      <dgm:t>
        <a:bodyPr/>
        <a:lstStyle/>
        <a:p>
          <a:endParaRPr lang="ru-RU"/>
        </a:p>
      </dgm:t>
    </dgm:pt>
    <dgm:pt modelId="{C93682A3-68DF-4608-A2EA-26915F410544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A67EF82B-D2EF-408F-A174-73EBB97258C6}" type="parTrans" cxnId="{B815AA11-0695-4ABA-8ACB-F1B7BAA2D985}">
      <dgm:prSet/>
      <dgm:spPr/>
      <dgm:t>
        <a:bodyPr/>
        <a:lstStyle/>
        <a:p>
          <a:endParaRPr lang="ru-RU"/>
        </a:p>
      </dgm:t>
    </dgm:pt>
    <dgm:pt modelId="{83955A20-F1E2-4B36-AD20-826F0EE38022}" type="sibTrans" cxnId="{B815AA11-0695-4ABA-8ACB-F1B7BAA2D985}">
      <dgm:prSet/>
      <dgm:spPr/>
      <dgm:t>
        <a:bodyPr/>
        <a:lstStyle/>
        <a:p>
          <a:endParaRPr lang="ru-RU"/>
        </a:p>
      </dgm:t>
    </dgm:pt>
    <dgm:pt modelId="{146F3559-2EB1-4D18-B8AE-2F8DB8F4617F}">
      <dgm:prSet phldrT="[Текст]" custT="1"/>
      <dgm:spPr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gm:spPr>
      <dgm:t>
        <a:bodyPr/>
        <a:lstStyle/>
        <a:p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D3AD28-9F2A-43BA-89A8-2DAF8518B210}" type="parTrans" cxnId="{1B4BB8BE-6D01-4F3F-9FEE-0D1C52011828}">
      <dgm:prSet/>
      <dgm:spPr/>
      <dgm:t>
        <a:bodyPr/>
        <a:lstStyle/>
        <a:p>
          <a:endParaRPr lang="ru-RU"/>
        </a:p>
      </dgm:t>
    </dgm:pt>
    <dgm:pt modelId="{6D7E9901-BC8F-4DA4-974D-69D026EE9F02}" type="sibTrans" cxnId="{1B4BB8BE-6D01-4F3F-9FEE-0D1C52011828}">
      <dgm:prSet/>
      <dgm:spPr/>
      <dgm:t>
        <a:bodyPr/>
        <a:lstStyle/>
        <a:p>
          <a:endParaRPr lang="ru-RU"/>
        </a:p>
      </dgm:t>
    </dgm:pt>
    <dgm:pt modelId="{250F4177-BAC1-4009-9BA7-9EE950EB587C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2F1FEBDB-50E8-4B82-98D7-9BD563C887AE}" type="parTrans" cxnId="{E0BDBDCA-8311-4E29-B721-6282AF22E6CF}">
      <dgm:prSet/>
      <dgm:spPr/>
      <dgm:t>
        <a:bodyPr/>
        <a:lstStyle/>
        <a:p>
          <a:endParaRPr lang="ru-RU"/>
        </a:p>
      </dgm:t>
    </dgm:pt>
    <dgm:pt modelId="{F4DE1DEC-5C5E-4481-AC92-D3CA26137D36}" type="sibTrans" cxnId="{E0BDBDCA-8311-4E29-B721-6282AF22E6CF}">
      <dgm:prSet/>
      <dgm:spPr/>
      <dgm:t>
        <a:bodyPr/>
        <a:lstStyle/>
        <a:p>
          <a:endParaRPr lang="ru-RU"/>
        </a:p>
      </dgm:t>
    </dgm:pt>
    <dgm:pt modelId="{B4DB1EA1-4709-4833-8E06-609D9A3377DA}" type="pres">
      <dgm:prSet presAssocID="{DDD9AEA6-5AF6-480D-A2DB-340D8944D9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45474F-707B-4AC0-8058-D6DC26043EAF}" type="pres">
      <dgm:prSet presAssocID="{AEFDF1AA-6AE6-40DF-8C66-1690BA9FB33D}" presName="composite" presStyleCnt="0"/>
      <dgm:spPr>
        <a:sp3d prstMaterial="dkEdge"/>
      </dgm:spPr>
    </dgm:pt>
    <dgm:pt modelId="{14A8624D-E9FF-4375-A226-0A6682E0F097}" type="pres">
      <dgm:prSet presAssocID="{AEFDF1AA-6AE6-40DF-8C66-1690BA9FB33D}" presName="bentUpArrow1" presStyleLbl="alignImgPlace1" presStyleIdx="0" presStyleCnt="1"/>
      <dgm:spPr>
        <a:noFill/>
        <a:ln>
          <a:solidFill>
            <a:schemeClr val="tx1"/>
          </a:solidFill>
        </a:ln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gm:spPr>
    </dgm:pt>
    <dgm:pt modelId="{29C23126-CE85-4F87-B180-25C55DF68302}" type="pres">
      <dgm:prSet presAssocID="{AEFDF1AA-6AE6-40DF-8C66-1690BA9FB33D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47832-634D-472F-87FB-377BA43C5171}" type="pres">
      <dgm:prSet presAssocID="{AEFDF1AA-6AE6-40DF-8C66-1690BA9FB33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80B0F-A273-4BCC-9BA4-EAA8A51BA3C8}" type="pres">
      <dgm:prSet presAssocID="{D5826272-9890-4BD6-9427-9BC19775752C}" presName="sibTrans" presStyleCnt="0"/>
      <dgm:spPr>
        <a:sp3d prstMaterial="dkEdge"/>
      </dgm:spPr>
    </dgm:pt>
    <dgm:pt modelId="{E8FBDC8A-2B9E-4E94-A6DD-16F0BE05579D}" type="pres">
      <dgm:prSet presAssocID="{146F3559-2EB1-4D18-B8AE-2F8DB8F4617F}" presName="composite" presStyleCnt="0"/>
      <dgm:spPr>
        <a:sp3d prstMaterial="dkEdge"/>
      </dgm:spPr>
    </dgm:pt>
    <dgm:pt modelId="{54D74F6E-05F6-484B-9BD5-A1635B1577C4}" type="pres">
      <dgm:prSet presAssocID="{146F3559-2EB1-4D18-B8AE-2F8DB8F4617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11F58-8CFE-4685-A4F1-BA0668DCF29B}" type="pres">
      <dgm:prSet presAssocID="{146F3559-2EB1-4D18-B8AE-2F8DB8F4617F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5AA11-0695-4ABA-8ACB-F1B7BAA2D985}" srcId="{AEFDF1AA-6AE6-40DF-8C66-1690BA9FB33D}" destId="{C93682A3-68DF-4608-A2EA-26915F410544}" srcOrd="0" destOrd="0" parTransId="{A67EF82B-D2EF-408F-A174-73EBB97258C6}" sibTransId="{83955A20-F1E2-4B36-AD20-826F0EE38022}"/>
    <dgm:cxn modelId="{10839A34-6EBC-441C-863E-7362B5680852}" type="presOf" srcId="{146F3559-2EB1-4D18-B8AE-2F8DB8F4617F}" destId="{54D74F6E-05F6-484B-9BD5-A1635B1577C4}" srcOrd="0" destOrd="0" presId="urn:microsoft.com/office/officeart/2005/8/layout/StepDownProcess"/>
    <dgm:cxn modelId="{C9E8B5CC-01C3-4176-B4BC-382941A60AB5}" type="presOf" srcId="{DDD9AEA6-5AF6-480D-A2DB-340D8944D936}" destId="{B4DB1EA1-4709-4833-8E06-609D9A3377DA}" srcOrd="0" destOrd="0" presId="urn:microsoft.com/office/officeart/2005/8/layout/StepDownProcess"/>
    <dgm:cxn modelId="{085C8092-6EB2-4E89-95C8-2A0A5E185331}" srcId="{DDD9AEA6-5AF6-480D-A2DB-340D8944D936}" destId="{AEFDF1AA-6AE6-40DF-8C66-1690BA9FB33D}" srcOrd="0" destOrd="0" parTransId="{1E03CB7A-6412-4A83-AE16-F180195FF0E3}" sibTransId="{D5826272-9890-4BD6-9427-9BC19775752C}"/>
    <dgm:cxn modelId="{157C3443-C672-43FF-A6EB-300C71223CFD}" type="presOf" srcId="{250F4177-BAC1-4009-9BA7-9EE950EB587C}" destId="{EDB11F58-8CFE-4685-A4F1-BA0668DCF29B}" srcOrd="0" destOrd="0" presId="urn:microsoft.com/office/officeart/2005/8/layout/StepDownProcess"/>
    <dgm:cxn modelId="{3649AE86-4617-43C2-A301-D146DB792897}" type="presOf" srcId="{C93682A3-68DF-4608-A2EA-26915F410544}" destId="{2EF47832-634D-472F-87FB-377BA43C5171}" srcOrd="0" destOrd="0" presId="urn:microsoft.com/office/officeart/2005/8/layout/StepDownProcess"/>
    <dgm:cxn modelId="{1B4BB8BE-6D01-4F3F-9FEE-0D1C52011828}" srcId="{DDD9AEA6-5AF6-480D-A2DB-340D8944D936}" destId="{146F3559-2EB1-4D18-B8AE-2F8DB8F4617F}" srcOrd="1" destOrd="0" parTransId="{8DD3AD28-9F2A-43BA-89A8-2DAF8518B210}" sibTransId="{6D7E9901-BC8F-4DA4-974D-69D026EE9F02}"/>
    <dgm:cxn modelId="{E0BDBDCA-8311-4E29-B721-6282AF22E6CF}" srcId="{146F3559-2EB1-4D18-B8AE-2F8DB8F4617F}" destId="{250F4177-BAC1-4009-9BA7-9EE950EB587C}" srcOrd="0" destOrd="0" parTransId="{2F1FEBDB-50E8-4B82-98D7-9BD563C887AE}" sibTransId="{F4DE1DEC-5C5E-4481-AC92-D3CA26137D36}"/>
    <dgm:cxn modelId="{F47A1529-0F35-46EA-913C-EEB4BE800088}" type="presOf" srcId="{AEFDF1AA-6AE6-40DF-8C66-1690BA9FB33D}" destId="{29C23126-CE85-4F87-B180-25C55DF68302}" srcOrd="0" destOrd="0" presId="urn:microsoft.com/office/officeart/2005/8/layout/StepDownProcess"/>
    <dgm:cxn modelId="{D4265E1B-00BA-4542-9D4A-DD4AFBAC40FE}" type="presParOf" srcId="{B4DB1EA1-4709-4833-8E06-609D9A3377DA}" destId="{AA45474F-707B-4AC0-8058-D6DC26043EAF}" srcOrd="0" destOrd="0" presId="urn:microsoft.com/office/officeart/2005/8/layout/StepDownProcess"/>
    <dgm:cxn modelId="{D2D62E21-ADA2-405C-B235-BD7F93C7DDFA}" type="presParOf" srcId="{AA45474F-707B-4AC0-8058-D6DC26043EAF}" destId="{14A8624D-E9FF-4375-A226-0A6682E0F097}" srcOrd="0" destOrd="0" presId="urn:microsoft.com/office/officeart/2005/8/layout/StepDownProcess"/>
    <dgm:cxn modelId="{DBCEB964-4EAB-4302-ADB9-418E092FE952}" type="presParOf" srcId="{AA45474F-707B-4AC0-8058-D6DC26043EAF}" destId="{29C23126-CE85-4F87-B180-25C55DF68302}" srcOrd="1" destOrd="0" presId="urn:microsoft.com/office/officeart/2005/8/layout/StepDownProcess"/>
    <dgm:cxn modelId="{C7327806-E191-43CF-A42E-5E7821AD0F77}" type="presParOf" srcId="{AA45474F-707B-4AC0-8058-D6DC26043EAF}" destId="{2EF47832-634D-472F-87FB-377BA43C5171}" srcOrd="2" destOrd="0" presId="urn:microsoft.com/office/officeart/2005/8/layout/StepDownProcess"/>
    <dgm:cxn modelId="{682FEFA4-C489-44FC-81E7-A3AED68CD886}" type="presParOf" srcId="{B4DB1EA1-4709-4833-8E06-609D9A3377DA}" destId="{EA880B0F-A273-4BCC-9BA4-EAA8A51BA3C8}" srcOrd="1" destOrd="0" presId="urn:microsoft.com/office/officeart/2005/8/layout/StepDownProcess"/>
    <dgm:cxn modelId="{11FB6CD6-CC0E-4DE3-AD5E-7E8C0CA2B760}" type="presParOf" srcId="{B4DB1EA1-4709-4833-8E06-609D9A3377DA}" destId="{E8FBDC8A-2B9E-4E94-A6DD-16F0BE05579D}" srcOrd="2" destOrd="0" presId="urn:microsoft.com/office/officeart/2005/8/layout/StepDownProcess"/>
    <dgm:cxn modelId="{B281018C-418A-4049-9F60-F0BB2E2E5B2C}" type="presParOf" srcId="{E8FBDC8A-2B9E-4E94-A6DD-16F0BE05579D}" destId="{54D74F6E-05F6-484B-9BD5-A1635B1577C4}" srcOrd="0" destOrd="0" presId="urn:microsoft.com/office/officeart/2005/8/layout/StepDownProcess"/>
    <dgm:cxn modelId="{580041AB-DC11-4792-8484-D2892A9B209C}" type="presParOf" srcId="{E8FBDC8A-2B9E-4E94-A6DD-16F0BE05579D}" destId="{EDB11F58-8CFE-4685-A4F1-BA0668DCF29B}" srcOrd="1" destOrd="0" presId="urn:microsoft.com/office/officeart/2005/8/layout/StepDownProcess"/>
  </dgm:cxnLst>
  <dgm:bg>
    <a:effectLst>
      <a:outerShdw blurRad="50800" dist="50800" dir="5400000" algn="ctr" rotWithShape="0">
        <a:srgbClr val="000000"/>
      </a:outerShdw>
    </a:effectLst>
  </dgm:bg>
  <dgm:whole>
    <a:ln>
      <a:noFill/>
    </a:ln>
    <a:effectLst>
      <a:reflection endPos="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DD9AEA6-5AF6-480D-A2DB-340D8944D936}" type="doc">
      <dgm:prSet loTypeId="urn:microsoft.com/office/officeart/2005/8/layout/StepDownProcess" loCatId="process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/>
          <a:lightRig rig="freezing" dir="t"/>
        </a:scene3d>
      </dgm:spPr>
      <dgm:t>
        <a:bodyPr/>
        <a:lstStyle/>
        <a:p>
          <a:endParaRPr lang="ru-RU"/>
        </a:p>
      </dgm:t>
    </dgm:pt>
    <dgm:pt modelId="{AEFDF1AA-6AE6-40DF-8C66-1690BA9FB33D}">
      <dgm:prSet phldrT="[Текст]" custT="1"/>
      <dgm:spPr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gm:spPr>
      <dgm:t>
        <a:bodyPr/>
        <a:lstStyle/>
        <a:p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E03CB7A-6412-4A83-AE16-F180195FF0E3}" type="parTrans" cxnId="{085C8092-6EB2-4E89-95C8-2A0A5E185331}">
      <dgm:prSet/>
      <dgm:spPr/>
      <dgm:t>
        <a:bodyPr/>
        <a:lstStyle/>
        <a:p>
          <a:endParaRPr lang="ru-RU"/>
        </a:p>
      </dgm:t>
    </dgm:pt>
    <dgm:pt modelId="{D5826272-9890-4BD6-9427-9BC19775752C}" type="sibTrans" cxnId="{085C8092-6EB2-4E89-95C8-2A0A5E185331}">
      <dgm:prSet/>
      <dgm:spPr/>
      <dgm:t>
        <a:bodyPr/>
        <a:lstStyle/>
        <a:p>
          <a:endParaRPr lang="ru-RU"/>
        </a:p>
      </dgm:t>
    </dgm:pt>
    <dgm:pt modelId="{C93682A3-68DF-4608-A2EA-26915F410544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A67EF82B-D2EF-408F-A174-73EBB97258C6}" type="parTrans" cxnId="{B815AA11-0695-4ABA-8ACB-F1B7BAA2D985}">
      <dgm:prSet/>
      <dgm:spPr/>
      <dgm:t>
        <a:bodyPr/>
        <a:lstStyle/>
        <a:p>
          <a:endParaRPr lang="ru-RU"/>
        </a:p>
      </dgm:t>
    </dgm:pt>
    <dgm:pt modelId="{83955A20-F1E2-4B36-AD20-826F0EE38022}" type="sibTrans" cxnId="{B815AA11-0695-4ABA-8ACB-F1B7BAA2D985}">
      <dgm:prSet/>
      <dgm:spPr/>
      <dgm:t>
        <a:bodyPr/>
        <a:lstStyle/>
        <a:p>
          <a:endParaRPr lang="ru-RU"/>
        </a:p>
      </dgm:t>
    </dgm:pt>
    <dgm:pt modelId="{146F3559-2EB1-4D18-B8AE-2F8DB8F4617F}">
      <dgm:prSet phldrT="[Текст]" custT="1"/>
      <dgm:spPr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gm:spPr>
      <dgm:t>
        <a:bodyPr/>
        <a:lstStyle/>
        <a:p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D3AD28-9F2A-43BA-89A8-2DAF8518B210}" type="parTrans" cxnId="{1B4BB8BE-6D01-4F3F-9FEE-0D1C52011828}">
      <dgm:prSet/>
      <dgm:spPr/>
      <dgm:t>
        <a:bodyPr/>
        <a:lstStyle/>
        <a:p>
          <a:endParaRPr lang="ru-RU"/>
        </a:p>
      </dgm:t>
    </dgm:pt>
    <dgm:pt modelId="{6D7E9901-BC8F-4DA4-974D-69D026EE9F02}" type="sibTrans" cxnId="{1B4BB8BE-6D01-4F3F-9FEE-0D1C52011828}">
      <dgm:prSet/>
      <dgm:spPr/>
      <dgm:t>
        <a:bodyPr/>
        <a:lstStyle/>
        <a:p>
          <a:endParaRPr lang="ru-RU"/>
        </a:p>
      </dgm:t>
    </dgm:pt>
    <dgm:pt modelId="{250F4177-BAC1-4009-9BA7-9EE950EB587C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2F1FEBDB-50E8-4B82-98D7-9BD563C887AE}" type="parTrans" cxnId="{E0BDBDCA-8311-4E29-B721-6282AF22E6CF}">
      <dgm:prSet/>
      <dgm:spPr/>
      <dgm:t>
        <a:bodyPr/>
        <a:lstStyle/>
        <a:p>
          <a:endParaRPr lang="ru-RU"/>
        </a:p>
      </dgm:t>
    </dgm:pt>
    <dgm:pt modelId="{F4DE1DEC-5C5E-4481-AC92-D3CA26137D36}" type="sibTrans" cxnId="{E0BDBDCA-8311-4E29-B721-6282AF22E6CF}">
      <dgm:prSet/>
      <dgm:spPr/>
      <dgm:t>
        <a:bodyPr/>
        <a:lstStyle/>
        <a:p>
          <a:endParaRPr lang="ru-RU"/>
        </a:p>
      </dgm:t>
    </dgm:pt>
    <dgm:pt modelId="{B4DB1EA1-4709-4833-8E06-609D9A3377DA}" type="pres">
      <dgm:prSet presAssocID="{DDD9AEA6-5AF6-480D-A2DB-340D8944D9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45474F-707B-4AC0-8058-D6DC26043EAF}" type="pres">
      <dgm:prSet presAssocID="{AEFDF1AA-6AE6-40DF-8C66-1690BA9FB33D}" presName="composite" presStyleCnt="0"/>
      <dgm:spPr>
        <a:sp3d prstMaterial="dkEdge"/>
      </dgm:spPr>
    </dgm:pt>
    <dgm:pt modelId="{14A8624D-E9FF-4375-A226-0A6682E0F097}" type="pres">
      <dgm:prSet presAssocID="{AEFDF1AA-6AE6-40DF-8C66-1690BA9FB33D}" presName="bentUpArrow1" presStyleLbl="alignImgPlace1" presStyleIdx="0" presStyleCnt="1"/>
      <dgm:spPr>
        <a:noFill/>
        <a:ln>
          <a:solidFill>
            <a:schemeClr val="tx1"/>
          </a:solidFill>
        </a:ln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gm:spPr>
    </dgm:pt>
    <dgm:pt modelId="{29C23126-CE85-4F87-B180-25C55DF68302}" type="pres">
      <dgm:prSet presAssocID="{AEFDF1AA-6AE6-40DF-8C66-1690BA9FB33D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47832-634D-472F-87FB-377BA43C5171}" type="pres">
      <dgm:prSet presAssocID="{AEFDF1AA-6AE6-40DF-8C66-1690BA9FB33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80B0F-A273-4BCC-9BA4-EAA8A51BA3C8}" type="pres">
      <dgm:prSet presAssocID="{D5826272-9890-4BD6-9427-9BC19775752C}" presName="sibTrans" presStyleCnt="0"/>
      <dgm:spPr>
        <a:sp3d prstMaterial="dkEdge"/>
      </dgm:spPr>
    </dgm:pt>
    <dgm:pt modelId="{E8FBDC8A-2B9E-4E94-A6DD-16F0BE05579D}" type="pres">
      <dgm:prSet presAssocID="{146F3559-2EB1-4D18-B8AE-2F8DB8F4617F}" presName="composite" presStyleCnt="0"/>
      <dgm:spPr>
        <a:sp3d prstMaterial="dkEdge"/>
      </dgm:spPr>
    </dgm:pt>
    <dgm:pt modelId="{54D74F6E-05F6-484B-9BD5-A1635B1577C4}" type="pres">
      <dgm:prSet presAssocID="{146F3559-2EB1-4D18-B8AE-2F8DB8F4617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11F58-8CFE-4685-A4F1-BA0668DCF29B}" type="pres">
      <dgm:prSet presAssocID="{146F3559-2EB1-4D18-B8AE-2F8DB8F4617F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5AA11-0695-4ABA-8ACB-F1B7BAA2D985}" srcId="{AEFDF1AA-6AE6-40DF-8C66-1690BA9FB33D}" destId="{C93682A3-68DF-4608-A2EA-26915F410544}" srcOrd="0" destOrd="0" parTransId="{A67EF82B-D2EF-408F-A174-73EBB97258C6}" sibTransId="{83955A20-F1E2-4B36-AD20-826F0EE38022}"/>
    <dgm:cxn modelId="{10839A34-6EBC-441C-863E-7362B5680852}" type="presOf" srcId="{146F3559-2EB1-4D18-B8AE-2F8DB8F4617F}" destId="{54D74F6E-05F6-484B-9BD5-A1635B1577C4}" srcOrd="0" destOrd="0" presId="urn:microsoft.com/office/officeart/2005/8/layout/StepDownProcess"/>
    <dgm:cxn modelId="{C9E8B5CC-01C3-4176-B4BC-382941A60AB5}" type="presOf" srcId="{DDD9AEA6-5AF6-480D-A2DB-340D8944D936}" destId="{B4DB1EA1-4709-4833-8E06-609D9A3377DA}" srcOrd="0" destOrd="0" presId="urn:microsoft.com/office/officeart/2005/8/layout/StepDownProcess"/>
    <dgm:cxn modelId="{085C8092-6EB2-4E89-95C8-2A0A5E185331}" srcId="{DDD9AEA6-5AF6-480D-A2DB-340D8944D936}" destId="{AEFDF1AA-6AE6-40DF-8C66-1690BA9FB33D}" srcOrd="0" destOrd="0" parTransId="{1E03CB7A-6412-4A83-AE16-F180195FF0E3}" sibTransId="{D5826272-9890-4BD6-9427-9BC19775752C}"/>
    <dgm:cxn modelId="{157C3443-C672-43FF-A6EB-300C71223CFD}" type="presOf" srcId="{250F4177-BAC1-4009-9BA7-9EE950EB587C}" destId="{EDB11F58-8CFE-4685-A4F1-BA0668DCF29B}" srcOrd="0" destOrd="0" presId="urn:microsoft.com/office/officeart/2005/8/layout/StepDownProcess"/>
    <dgm:cxn modelId="{3649AE86-4617-43C2-A301-D146DB792897}" type="presOf" srcId="{C93682A3-68DF-4608-A2EA-26915F410544}" destId="{2EF47832-634D-472F-87FB-377BA43C5171}" srcOrd="0" destOrd="0" presId="urn:microsoft.com/office/officeart/2005/8/layout/StepDownProcess"/>
    <dgm:cxn modelId="{1B4BB8BE-6D01-4F3F-9FEE-0D1C52011828}" srcId="{DDD9AEA6-5AF6-480D-A2DB-340D8944D936}" destId="{146F3559-2EB1-4D18-B8AE-2F8DB8F4617F}" srcOrd="1" destOrd="0" parTransId="{8DD3AD28-9F2A-43BA-89A8-2DAF8518B210}" sibTransId="{6D7E9901-BC8F-4DA4-974D-69D026EE9F02}"/>
    <dgm:cxn modelId="{E0BDBDCA-8311-4E29-B721-6282AF22E6CF}" srcId="{146F3559-2EB1-4D18-B8AE-2F8DB8F4617F}" destId="{250F4177-BAC1-4009-9BA7-9EE950EB587C}" srcOrd="0" destOrd="0" parTransId="{2F1FEBDB-50E8-4B82-98D7-9BD563C887AE}" sibTransId="{F4DE1DEC-5C5E-4481-AC92-D3CA26137D36}"/>
    <dgm:cxn modelId="{F47A1529-0F35-46EA-913C-EEB4BE800088}" type="presOf" srcId="{AEFDF1AA-6AE6-40DF-8C66-1690BA9FB33D}" destId="{29C23126-CE85-4F87-B180-25C55DF68302}" srcOrd="0" destOrd="0" presId="urn:microsoft.com/office/officeart/2005/8/layout/StepDownProcess"/>
    <dgm:cxn modelId="{D4265E1B-00BA-4542-9D4A-DD4AFBAC40FE}" type="presParOf" srcId="{B4DB1EA1-4709-4833-8E06-609D9A3377DA}" destId="{AA45474F-707B-4AC0-8058-D6DC26043EAF}" srcOrd="0" destOrd="0" presId="urn:microsoft.com/office/officeart/2005/8/layout/StepDownProcess"/>
    <dgm:cxn modelId="{D2D62E21-ADA2-405C-B235-BD7F93C7DDFA}" type="presParOf" srcId="{AA45474F-707B-4AC0-8058-D6DC26043EAF}" destId="{14A8624D-E9FF-4375-A226-0A6682E0F097}" srcOrd="0" destOrd="0" presId="urn:microsoft.com/office/officeart/2005/8/layout/StepDownProcess"/>
    <dgm:cxn modelId="{DBCEB964-4EAB-4302-ADB9-418E092FE952}" type="presParOf" srcId="{AA45474F-707B-4AC0-8058-D6DC26043EAF}" destId="{29C23126-CE85-4F87-B180-25C55DF68302}" srcOrd="1" destOrd="0" presId="urn:microsoft.com/office/officeart/2005/8/layout/StepDownProcess"/>
    <dgm:cxn modelId="{C7327806-E191-43CF-A42E-5E7821AD0F77}" type="presParOf" srcId="{AA45474F-707B-4AC0-8058-D6DC26043EAF}" destId="{2EF47832-634D-472F-87FB-377BA43C5171}" srcOrd="2" destOrd="0" presId="urn:microsoft.com/office/officeart/2005/8/layout/StepDownProcess"/>
    <dgm:cxn modelId="{682FEFA4-C489-44FC-81E7-A3AED68CD886}" type="presParOf" srcId="{B4DB1EA1-4709-4833-8E06-609D9A3377DA}" destId="{EA880B0F-A273-4BCC-9BA4-EAA8A51BA3C8}" srcOrd="1" destOrd="0" presId="urn:microsoft.com/office/officeart/2005/8/layout/StepDownProcess"/>
    <dgm:cxn modelId="{11FB6CD6-CC0E-4DE3-AD5E-7E8C0CA2B760}" type="presParOf" srcId="{B4DB1EA1-4709-4833-8E06-609D9A3377DA}" destId="{E8FBDC8A-2B9E-4E94-A6DD-16F0BE05579D}" srcOrd="2" destOrd="0" presId="urn:microsoft.com/office/officeart/2005/8/layout/StepDownProcess"/>
    <dgm:cxn modelId="{B281018C-418A-4049-9F60-F0BB2E2E5B2C}" type="presParOf" srcId="{E8FBDC8A-2B9E-4E94-A6DD-16F0BE05579D}" destId="{54D74F6E-05F6-484B-9BD5-A1635B1577C4}" srcOrd="0" destOrd="0" presId="urn:microsoft.com/office/officeart/2005/8/layout/StepDownProcess"/>
    <dgm:cxn modelId="{580041AB-DC11-4792-8484-D2892A9B209C}" type="presParOf" srcId="{E8FBDC8A-2B9E-4E94-A6DD-16F0BE05579D}" destId="{EDB11F58-8CFE-4685-A4F1-BA0668DCF29B}" srcOrd="1" destOrd="0" presId="urn:microsoft.com/office/officeart/2005/8/layout/StepDownProcess"/>
  </dgm:cxnLst>
  <dgm:bg>
    <a:effectLst>
      <a:outerShdw blurRad="50800" dist="50800" dir="5400000" algn="ctr" rotWithShape="0">
        <a:srgbClr val="000000"/>
      </a:outerShdw>
    </a:effectLst>
  </dgm:bg>
  <dgm:whole>
    <a:ln>
      <a:noFill/>
    </a:ln>
    <a:effectLst>
      <a:reflection endPos="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DD9AEA6-5AF6-480D-A2DB-340D8944D936}" type="doc">
      <dgm:prSet loTypeId="urn:microsoft.com/office/officeart/2005/8/layout/StepDownProcess" loCatId="process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/>
          <a:lightRig rig="freezing" dir="t"/>
        </a:scene3d>
      </dgm:spPr>
      <dgm:t>
        <a:bodyPr/>
        <a:lstStyle/>
        <a:p>
          <a:endParaRPr lang="ru-RU"/>
        </a:p>
      </dgm:t>
    </dgm:pt>
    <dgm:pt modelId="{AEFDF1AA-6AE6-40DF-8C66-1690BA9FB33D}">
      <dgm:prSet phldrT="[Текст]" custT="1"/>
      <dgm:spPr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gm:spPr>
      <dgm:t>
        <a:bodyPr/>
        <a:lstStyle/>
        <a:p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E03CB7A-6412-4A83-AE16-F180195FF0E3}" type="parTrans" cxnId="{085C8092-6EB2-4E89-95C8-2A0A5E185331}">
      <dgm:prSet/>
      <dgm:spPr/>
      <dgm:t>
        <a:bodyPr/>
        <a:lstStyle/>
        <a:p>
          <a:endParaRPr lang="ru-RU"/>
        </a:p>
      </dgm:t>
    </dgm:pt>
    <dgm:pt modelId="{D5826272-9890-4BD6-9427-9BC19775752C}" type="sibTrans" cxnId="{085C8092-6EB2-4E89-95C8-2A0A5E185331}">
      <dgm:prSet/>
      <dgm:spPr/>
      <dgm:t>
        <a:bodyPr/>
        <a:lstStyle/>
        <a:p>
          <a:endParaRPr lang="ru-RU"/>
        </a:p>
      </dgm:t>
    </dgm:pt>
    <dgm:pt modelId="{C93682A3-68DF-4608-A2EA-26915F410544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A67EF82B-D2EF-408F-A174-73EBB97258C6}" type="parTrans" cxnId="{B815AA11-0695-4ABA-8ACB-F1B7BAA2D985}">
      <dgm:prSet/>
      <dgm:spPr/>
      <dgm:t>
        <a:bodyPr/>
        <a:lstStyle/>
        <a:p>
          <a:endParaRPr lang="ru-RU"/>
        </a:p>
      </dgm:t>
    </dgm:pt>
    <dgm:pt modelId="{83955A20-F1E2-4B36-AD20-826F0EE38022}" type="sibTrans" cxnId="{B815AA11-0695-4ABA-8ACB-F1B7BAA2D985}">
      <dgm:prSet/>
      <dgm:spPr/>
      <dgm:t>
        <a:bodyPr/>
        <a:lstStyle/>
        <a:p>
          <a:endParaRPr lang="ru-RU"/>
        </a:p>
      </dgm:t>
    </dgm:pt>
    <dgm:pt modelId="{146F3559-2EB1-4D18-B8AE-2F8DB8F4617F}">
      <dgm:prSet phldrT="[Текст]" custT="1"/>
      <dgm:spPr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gm:spPr>
      <dgm:t>
        <a:bodyPr/>
        <a:lstStyle/>
        <a:p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D3AD28-9F2A-43BA-89A8-2DAF8518B210}" type="parTrans" cxnId="{1B4BB8BE-6D01-4F3F-9FEE-0D1C52011828}">
      <dgm:prSet/>
      <dgm:spPr/>
      <dgm:t>
        <a:bodyPr/>
        <a:lstStyle/>
        <a:p>
          <a:endParaRPr lang="ru-RU"/>
        </a:p>
      </dgm:t>
    </dgm:pt>
    <dgm:pt modelId="{6D7E9901-BC8F-4DA4-974D-69D026EE9F02}" type="sibTrans" cxnId="{1B4BB8BE-6D01-4F3F-9FEE-0D1C52011828}">
      <dgm:prSet/>
      <dgm:spPr/>
      <dgm:t>
        <a:bodyPr/>
        <a:lstStyle/>
        <a:p>
          <a:endParaRPr lang="ru-RU"/>
        </a:p>
      </dgm:t>
    </dgm:pt>
    <dgm:pt modelId="{250F4177-BAC1-4009-9BA7-9EE950EB587C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2F1FEBDB-50E8-4B82-98D7-9BD563C887AE}" type="parTrans" cxnId="{E0BDBDCA-8311-4E29-B721-6282AF22E6CF}">
      <dgm:prSet/>
      <dgm:spPr/>
      <dgm:t>
        <a:bodyPr/>
        <a:lstStyle/>
        <a:p>
          <a:endParaRPr lang="ru-RU"/>
        </a:p>
      </dgm:t>
    </dgm:pt>
    <dgm:pt modelId="{F4DE1DEC-5C5E-4481-AC92-D3CA26137D36}" type="sibTrans" cxnId="{E0BDBDCA-8311-4E29-B721-6282AF22E6CF}">
      <dgm:prSet/>
      <dgm:spPr/>
      <dgm:t>
        <a:bodyPr/>
        <a:lstStyle/>
        <a:p>
          <a:endParaRPr lang="ru-RU"/>
        </a:p>
      </dgm:t>
    </dgm:pt>
    <dgm:pt modelId="{B4DB1EA1-4709-4833-8E06-609D9A3377DA}" type="pres">
      <dgm:prSet presAssocID="{DDD9AEA6-5AF6-480D-A2DB-340D8944D9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45474F-707B-4AC0-8058-D6DC26043EAF}" type="pres">
      <dgm:prSet presAssocID="{AEFDF1AA-6AE6-40DF-8C66-1690BA9FB33D}" presName="composite" presStyleCnt="0"/>
      <dgm:spPr>
        <a:sp3d prstMaterial="dkEdge"/>
      </dgm:spPr>
    </dgm:pt>
    <dgm:pt modelId="{14A8624D-E9FF-4375-A226-0A6682E0F097}" type="pres">
      <dgm:prSet presAssocID="{AEFDF1AA-6AE6-40DF-8C66-1690BA9FB33D}" presName="bentUpArrow1" presStyleLbl="alignImgPlace1" presStyleIdx="0" presStyleCnt="1"/>
      <dgm:spPr>
        <a:noFill/>
        <a:ln>
          <a:solidFill>
            <a:schemeClr val="tx1"/>
          </a:solidFill>
        </a:ln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gm:spPr>
    </dgm:pt>
    <dgm:pt modelId="{29C23126-CE85-4F87-B180-25C55DF68302}" type="pres">
      <dgm:prSet presAssocID="{AEFDF1AA-6AE6-40DF-8C66-1690BA9FB33D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47832-634D-472F-87FB-377BA43C5171}" type="pres">
      <dgm:prSet presAssocID="{AEFDF1AA-6AE6-40DF-8C66-1690BA9FB33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80B0F-A273-4BCC-9BA4-EAA8A51BA3C8}" type="pres">
      <dgm:prSet presAssocID="{D5826272-9890-4BD6-9427-9BC19775752C}" presName="sibTrans" presStyleCnt="0"/>
      <dgm:spPr>
        <a:sp3d prstMaterial="dkEdge"/>
      </dgm:spPr>
    </dgm:pt>
    <dgm:pt modelId="{E8FBDC8A-2B9E-4E94-A6DD-16F0BE05579D}" type="pres">
      <dgm:prSet presAssocID="{146F3559-2EB1-4D18-B8AE-2F8DB8F4617F}" presName="composite" presStyleCnt="0"/>
      <dgm:spPr>
        <a:sp3d prstMaterial="dkEdge"/>
      </dgm:spPr>
    </dgm:pt>
    <dgm:pt modelId="{54D74F6E-05F6-484B-9BD5-A1635B1577C4}" type="pres">
      <dgm:prSet presAssocID="{146F3559-2EB1-4D18-B8AE-2F8DB8F4617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11F58-8CFE-4685-A4F1-BA0668DCF29B}" type="pres">
      <dgm:prSet presAssocID="{146F3559-2EB1-4D18-B8AE-2F8DB8F4617F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5AA11-0695-4ABA-8ACB-F1B7BAA2D985}" srcId="{AEFDF1AA-6AE6-40DF-8C66-1690BA9FB33D}" destId="{C93682A3-68DF-4608-A2EA-26915F410544}" srcOrd="0" destOrd="0" parTransId="{A67EF82B-D2EF-408F-A174-73EBB97258C6}" sibTransId="{83955A20-F1E2-4B36-AD20-826F0EE38022}"/>
    <dgm:cxn modelId="{10839A34-6EBC-441C-863E-7362B5680852}" type="presOf" srcId="{146F3559-2EB1-4D18-B8AE-2F8DB8F4617F}" destId="{54D74F6E-05F6-484B-9BD5-A1635B1577C4}" srcOrd="0" destOrd="0" presId="urn:microsoft.com/office/officeart/2005/8/layout/StepDownProcess"/>
    <dgm:cxn modelId="{C9E8B5CC-01C3-4176-B4BC-382941A60AB5}" type="presOf" srcId="{DDD9AEA6-5AF6-480D-A2DB-340D8944D936}" destId="{B4DB1EA1-4709-4833-8E06-609D9A3377DA}" srcOrd="0" destOrd="0" presId="urn:microsoft.com/office/officeart/2005/8/layout/StepDownProcess"/>
    <dgm:cxn modelId="{085C8092-6EB2-4E89-95C8-2A0A5E185331}" srcId="{DDD9AEA6-5AF6-480D-A2DB-340D8944D936}" destId="{AEFDF1AA-6AE6-40DF-8C66-1690BA9FB33D}" srcOrd="0" destOrd="0" parTransId="{1E03CB7A-6412-4A83-AE16-F180195FF0E3}" sibTransId="{D5826272-9890-4BD6-9427-9BC19775752C}"/>
    <dgm:cxn modelId="{157C3443-C672-43FF-A6EB-300C71223CFD}" type="presOf" srcId="{250F4177-BAC1-4009-9BA7-9EE950EB587C}" destId="{EDB11F58-8CFE-4685-A4F1-BA0668DCF29B}" srcOrd="0" destOrd="0" presId="urn:microsoft.com/office/officeart/2005/8/layout/StepDownProcess"/>
    <dgm:cxn modelId="{3649AE86-4617-43C2-A301-D146DB792897}" type="presOf" srcId="{C93682A3-68DF-4608-A2EA-26915F410544}" destId="{2EF47832-634D-472F-87FB-377BA43C5171}" srcOrd="0" destOrd="0" presId="urn:microsoft.com/office/officeart/2005/8/layout/StepDownProcess"/>
    <dgm:cxn modelId="{1B4BB8BE-6D01-4F3F-9FEE-0D1C52011828}" srcId="{DDD9AEA6-5AF6-480D-A2DB-340D8944D936}" destId="{146F3559-2EB1-4D18-B8AE-2F8DB8F4617F}" srcOrd="1" destOrd="0" parTransId="{8DD3AD28-9F2A-43BA-89A8-2DAF8518B210}" sibTransId="{6D7E9901-BC8F-4DA4-974D-69D026EE9F02}"/>
    <dgm:cxn modelId="{E0BDBDCA-8311-4E29-B721-6282AF22E6CF}" srcId="{146F3559-2EB1-4D18-B8AE-2F8DB8F4617F}" destId="{250F4177-BAC1-4009-9BA7-9EE950EB587C}" srcOrd="0" destOrd="0" parTransId="{2F1FEBDB-50E8-4B82-98D7-9BD563C887AE}" sibTransId="{F4DE1DEC-5C5E-4481-AC92-D3CA26137D36}"/>
    <dgm:cxn modelId="{F47A1529-0F35-46EA-913C-EEB4BE800088}" type="presOf" srcId="{AEFDF1AA-6AE6-40DF-8C66-1690BA9FB33D}" destId="{29C23126-CE85-4F87-B180-25C55DF68302}" srcOrd="0" destOrd="0" presId="urn:microsoft.com/office/officeart/2005/8/layout/StepDownProcess"/>
    <dgm:cxn modelId="{D4265E1B-00BA-4542-9D4A-DD4AFBAC40FE}" type="presParOf" srcId="{B4DB1EA1-4709-4833-8E06-609D9A3377DA}" destId="{AA45474F-707B-4AC0-8058-D6DC26043EAF}" srcOrd="0" destOrd="0" presId="urn:microsoft.com/office/officeart/2005/8/layout/StepDownProcess"/>
    <dgm:cxn modelId="{D2D62E21-ADA2-405C-B235-BD7F93C7DDFA}" type="presParOf" srcId="{AA45474F-707B-4AC0-8058-D6DC26043EAF}" destId="{14A8624D-E9FF-4375-A226-0A6682E0F097}" srcOrd="0" destOrd="0" presId="urn:microsoft.com/office/officeart/2005/8/layout/StepDownProcess"/>
    <dgm:cxn modelId="{DBCEB964-4EAB-4302-ADB9-418E092FE952}" type="presParOf" srcId="{AA45474F-707B-4AC0-8058-D6DC26043EAF}" destId="{29C23126-CE85-4F87-B180-25C55DF68302}" srcOrd="1" destOrd="0" presId="urn:microsoft.com/office/officeart/2005/8/layout/StepDownProcess"/>
    <dgm:cxn modelId="{C7327806-E191-43CF-A42E-5E7821AD0F77}" type="presParOf" srcId="{AA45474F-707B-4AC0-8058-D6DC26043EAF}" destId="{2EF47832-634D-472F-87FB-377BA43C5171}" srcOrd="2" destOrd="0" presId="urn:microsoft.com/office/officeart/2005/8/layout/StepDownProcess"/>
    <dgm:cxn modelId="{682FEFA4-C489-44FC-81E7-A3AED68CD886}" type="presParOf" srcId="{B4DB1EA1-4709-4833-8E06-609D9A3377DA}" destId="{EA880B0F-A273-4BCC-9BA4-EAA8A51BA3C8}" srcOrd="1" destOrd="0" presId="urn:microsoft.com/office/officeart/2005/8/layout/StepDownProcess"/>
    <dgm:cxn modelId="{11FB6CD6-CC0E-4DE3-AD5E-7E8C0CA2B760}" type="presParOf" srcId="{B4DB1EA1-4709-4833-8E06-609D9A3377DA}" destId="{E8FBDC8A-2B9E-4E94-A6DD-16F0BE05579D}" srcOrd="2" destOrd="0" presId="urn:microsoft.com/office/officeart/2005/8/layout/StepDownProcess"/>
    <dgm:cxn modelId="{B281018C-418A-4049-9F60-F0BB2E2E5B2C}" type="presParOf" srcId="{E8FBDC8A-2B9E-4E94-A6DD-16F0BE05579D}" destId="{54D74F6E-05F6-484B-9BD5-A1635B1577C4}" srcOrd="0" destOrd="0" presId="urn:microsoft.com/office/officeart/2005/8/layout/StepDownProcess"/>
    <dgm:cxn modelId="{580041AB-DC11-4792-8484-D2892A9B209C}" type="presParOf" srcId="{E8FBDC8A-2B9E-4E94-A6DD-16F0BE05579D}" destId="{EDB11F58-8CFE-4685-A4F1-BA0668DCF29B}" srcOrd="1" destOrd="0" presId="urn:microsoft.com/office/officeart/2005/8/layout/StepDownProcess"/>
  </dgm:cxnLst>
  <dgm:bg>
    <a:effectLst>
      <a:outerShdw blurRad="50800" dist="50800" dir="5400000" algn="ctr" rotWithShape="0">
        <a:srgbClr val="000000"/>
      </a:outerShdw>
    </a:effectLst>
  </dgm:bg>
  <dgm:whole>
    <a:ln>
      <a:noFill/>
    </a:ln>
    <a:effectLst>
      <a:reflection endPos="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DD9AEA6-5AF6-480D-A2DB-340D8944D936}" type="doc">
      <dgm:prSet loTypeId="urn:microsoft.com/office/officeart/2005/8/layout/StepDownProcess" loCatId="process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/>
          <a:lightRig rig="freezing" dir="t"/>
        </a:scene3d>
      </dgm:spPr>
      <dgm:t>
        <a:bodyPr/>
        <a:lstStyle/>
        <a:p>
          <a:endParaRPr lang="ru-RU"/>
        </a:p>
      </dgm:t>
    </dgm:pt>
    <dgm:pt modelId="{AEFDF1AA-6AE6-40DF-8C66-1690BA9FB33D}">
      <dgm:prSet phldrT="[Текст]" custT="1"/>
      <dgm:spPr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gm:spPr>
      <dgm:t>
        <a:bodyPr/>
        <a:lstStyle/>
        <a:p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E03CB7A-6412-4A83-AE16-F180195FF0E3}" type="parTrans" cxnId="{085C8092-6EB2-4E89-95C8-2A0A5E185331}">
      <dgm:prSet/>
      <dgm:spPr/>
      <dgm:t>
        <a:bodyPr/>
        <a:lstStyle/>
        <a:p>
          <a:endParaRPr lang="ru-RU"/>
        </a:p>
      </dgm:t>
    </dgm:pt>
    <dgm:pt modelId="{D5826272-9890-4BD6-9427-9BC19775752C}" type="sibTrans" cxnId="{085C8092-6EB2-4E89-95C8-2A0A5E185331}">
      <dgm:prSet/>
      <dgm:spPr/>
      <dgm:t>
        <a:bodyPr/>
        <a:lstStyle/>
        <a:p>
          <a:endParaRPr lang="ru-RU"/>
        </a:p>
      </dgm:t>
    </dgm:pt>
    <dgm:pt modelId="{C93682A3-68DF-4608-A2EA-26915F410544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A67EF82B-D2EF-408F-A174-73EBB97258C6}" type="parTrans" cxnId="{B815AA11-0695-4ABA-8ACB-F1B7BAA2D985}">
      <dgm:prSet/>
      <dgm:spPr/>
      <dgm:t>
        <a:bodyPr/>
        <a:lstStyle/>
        <a:p>
          <a:endParaRPr lang="ru-RU"/>
        </a:p>
      </dgm:t>
    </dgm:pt>
    <dgm:pt modelId="{83955A20-F1E2-4B36-AD20-826F0EE38022}" type="sibTrans" cxnId="{B815AA11-0695-4ABA-8ACB-F1B7BAA2D985}">
      <dgm:prSet/>
      <dgm:spPr/>
      <dgm:t>
        <a:bodyPr/>
        <a:lstStyle/>
        <a:p>
          <a:endParaRPr lang="ru-RU"/>
        </a:p>
      </dgm:t>
    </dgm:pt>
    <dgm:pt modelId="{146F3559-2EB1-4D18-B8AE-2F8DB8F4617F}">
      <dgm:prSet phldrT="[Текст]" custT="1"/>
      <dgm:spPr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gm:spPr>
      <dgm:t>
        <a:bodyPr/>
        <a:lstStyle/>
        <a:p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D3AD28-9F2A-43BA-89A8-2DAF8518B210}" type="parTrans" cxnId="{1B4BB8BE-6D01-4F3F-9FEE-0D1C52011828}">
      <dgm:prSet/>
      <dgm:spPr/>
      <dgm:t>
        <a:bodyPr/>
        <a:lstStyle/>
        <a:p>
          <a:endParaRPr lang="ru-RU"/>
        </a:p>
      </dgm:t>
    </dgm:pt>
    <dgm:pt modelId="{6D7E9901-BC8F-4DA4-974D-69D026EE9F02}" type="sibTrans" cxnId="{1B4BB8BE-6D01-4F3F-9FEE-0D1C52011828}">
      <dgm:prSet/>
      <dgm:spPr/>
      <dgm:t>
        <a:bodyPr/>
        <a:lstStyle/>
        <a:p>
          <a:endParaRPr lang="ru-RU"/>
        </a:p>
      </dgm:t>
    </dgm:pt>
    <dgm:pt modelId="{250F4177-BAC1-4009-9BA7-9EE950EB587C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2F1FEBDB-50E8-4B82-98D7-9BD563C887AE}" type="parTrans" cxnId="{E0BDBDCA-8311-4E29-B721-6282AF22E6CF}">
      <dgm:prSet/>
      <dgm:spPr/>
      <dgm:t>
        <a:bodyPr/>
        <a:lstStyle/>
        <a:p>
          <a:endParaRPr lang="ru-RU"/>
        </a:p>
      </dgm:t>
    </dgm:pt>
    <dgm:pt modelId="{F4DE1DEC-5C5E-4481-AC92-D3CA26137D36}" type="sibTrans" cxnId="{E0BDBDCA-8311-4E29-B721-6282AF22E6CF}">
      <dgm:prSet/>
      <dgm:spPr/>
      <dgm:t>
        <a:bodyPr/>
        <a:lstStyle/>
        <a:p>
          <a:endParaRPr lang="ru-RU"/>
        </a:p>
      </dgm:t>
    </dgm:pt>
    <dgm:pt modelId="{B4DB1EA1-4709-4833-8E06-609D9A3377DA}" type="pres">
      <dgm:prSet presAssocID="{DDD9AEA6-5AF6-480D-A2DB-340D8944D9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45474F-707B-4AC0-8058-D6DC26043EAF}" type="pres">
      <dgm:prSet presAssocID="{AEFDF1AA-6AE6-40DF-8C66-1690BA9FB33D}" presName="composite" presStyleCnt="0"/>
      <dgm:spPr>
        <a:sp3d prstMaterial="dkEdge"/>
      </dgm:spPr>
    </dgm:pt>
    <dgm:pt modelId="{14A8624D-E9FF-4375-A226-0A6682E0F097}" type="pres">
      <dgm:prSet presAssocID="{AEFDF1AA-6AE6-40DF-8C66-1690BA9FB33D}" presName="bentUpArrow1" presStyleLbl="alignImgPlace1" presStyleIdx="0" presStyleCnt="1"/>
      <dgm:spPr>
        <a:noFill/>
        <a:ln>
          <a:solidFill>
            <a:schemeClr val="tx1"/>
          </a:solidFill>
        </a:ln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gm:spPr>
    </dgm:pt>
    <dgm:pt modelId="{29C23126-CE85-4F87-B180-25C55DF68302}" type="pres">
      <dgm:prSet presAssocID="{AEFDF1AA-6AE6-40DF-8C66-1690BA9FB33D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47832-634D-472F-87FB-377BA43C5171}" type="pres">
      <dgm:prSet presAssocID="{AEFDF1AA-6AE6-40DF-8C66-1690BA9FB33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80B0F-A273-4BCC-9BA4-EAA8A51BA3C8}" type="pres">
      <dgm:prSet presAssocID="{D5826272-9890-4BD6-9427-9BC19775752C}" presName="sibTrans" presStyleCnt="0"/>
      <dgm:spPr>
        <a:sp3d prstMaterial="dkEdge"/>
      </dgm:spPr>
    </dgm:pt>
    <dgm:pt modelId="{E8FBDC8A-2B9E-4E94-A6DD-16F0BE05579D}" type="pres">
      <dgm:prSet presAssocID="{146F3559-2EB1-4D18-B8AE-2F8DB8F4617F}" presName="composite" presStyleCnt="0"/>
      <dgm:spPr>
        <a:sp3d prstMaterial="dkEdge"/>
      </dgm:spPr>
    </dgm:pt>
    <dgm:pt modelId="{54D74F6E-05F6-484B-9BD5-A1635B1577C4}" type="pres">
      <dgm:prSet presAssocID="{146F3559-2EB1-4D18-B8AE-2F8DB8F4617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11F58-8CFE-4685-A4F1-BA0668DCF29B}" type="pres">
      <dgm:prSet presAssocID="{146F3559-2EB1-4D18-B8AE-2F8DB8F4617F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5AA11-0695-4ABA-8ACB-F1B7BAA2D985}" srcId="{AEFDF1AA-6AE6-40DF-8C66-1690BA9FB33D}" destId="{C93682A3-68DF-4608-A2EA-26915F410544}" srcOrd="0" destOrd="0" parTransId="{A67EF82B-D2EF-408F-A174-73EBB97258C6}" sibTransId="{83955A20-F1E2-4B36-AD20-826F0EE38022}"/>
    <dgm:cxn modelId="{10839A34-6EBC-441C-863E-7362B5680852}" type="presOf" srcId="{146F3559-2EB1-4D18-B8AE-2F8DB8F4617F}" destId="{54D74F6E-05F6-484B-9BD5-A1635B1577C4}" srcOrd="0" destOrd="0" presId="urn:microsoft.com/office/officeart/2005/8/layout/StepDownProcess"/>
    <dgm:cxn modelId="{C9E8B5CC-01C3-4176-B4BC-382941A60AB5}" type="presOf" srcId="{DDD9AEA6-5AF6-480D-A2DB-340D8944D936}" destId="{B4DB1EA1-4709-4833-8E06-609D9A3377DA}" srcOrd="0" destOrd="0" presId="urn:microsoft.com/office/officeart/2005/8/layout/StepDownProcess"/>
    <dgm:cxn modelId="{085C8092-6EB2-4E89-95C8-2A0A5E185331}" srcId="{DDD9AEA6-5AF6-480D-A2DB-340D8944D936}" destId="{AEFDF1AA-6AE6-40DF-8C66-1690BA9FB33D}" srcOrd="0" destOrd="0" parTransId="{1E03CB7A-6412-4A83-AE16-F180195FF0E3}" sibTransId="{D5826272-9890-4BD6-9427-9BC19775752C}"/>
    <dgm:cxn modelId="{157C3443-C672-43FF-A6EB-300C71223CFD}" type="presOf" srcId="{250F4177-BAC1-4009-9BA7-9EE950EB587C}" destId="{EDB11F58-8CFE-4685-A4F1-BA0668DCF29B}" srcOrd="0" destOrd="0" presId="urn:microsoft.com/office/officeart/2005/8/layout/StepDownProcess"/>
    <dgm:cxn modelId="{3649AE86-4617-43C2-A301-D146DB792897}" type="presOf" srcId="{C93682A3-68DF-4608-A2EA-26915F410544}" destId="{2EF47832-634D-472F-87FB-377BA43C5171}" srcOrd="0" destOrd="0" presId="urn:microsoft.com/office/officeart/2005/8/layout/StepDownProcess"/>
    <dgm:cxn modelId="{1B4BB8BE-6D01-4F3F-9FEE-0D1C52011828}" srcId="{DDD9AEA6-5AF6-480D-A2DB-340D8944D936}" destId="{146F3559-2EB1-4D18-B8AE-2F8DB8F4617F}" srcOrd="1" destOrd="0" parTransId="{8DD3AD28-9F2A-43BA-89A8-2DAF8518B210}" sibTransId="{6D7E9901-BC8F-4DA4-974D-69D026EE9F02}"/>
    <dgm:cxn modelId="{E0BDBDCA-8311-4E29-B721-6282AF22E6CF}" srcId="{146F3559-2EB1-4D18-B8AE-2F8DB8F4617F}" destId="{250F4177-BAC1-4009-9BA7-9EE950EB587C}" srcOrd="0" destOrd="0" parTransId="{2F1FEBDB-50E8-4B82-98D7-9BD563C887AE}" sibTransId="{F4DE1DEC-5C5E-4481-AC92-D3CA26137D36}"/>
    <dgm:cxn modelId="{F47A1529-0F35-46EA-913C-EEB4BE800088}" type="presOf" srcId="{AEFDF1AA-6AE6-40DF-8C66-1690BA9FB33D}" destId="{29C23126-CE85-4F87-B180-25C55DF68302}" srcOrd="0" destOrd="0" presId="urn:microsoft.com/office/officeart/2005/8/layout/StepDownProcess"/>
    <dgm:cxn modelId="{D4265E1B-00BA-4542-9D4A-DD4AFBAC40FE}" type="presParOf" srcId="{B4DB1EA1-4709-4833-8E06-609D9A3377DA}" destId="{AA45474F-707B-4AC0-8058-D6DC26043EAF}" srcOrd="0" destOrd="0" presId="urn:microsoft.com/office/officeart/2005/8/layout/StepDownProcess"/>
    <dgm:cxn modelId="{D2D62E21-ADA2-405C-B235-BD7F93C7DDFA}" type="presParOf" srcId="{AA45474F-707B-4AC0-8058-D6DC26043EAF}" destId="{14A8624D-E9FF-4375-A226-0A6682E0F097}" srcOrd="0" destOrd="0" presId="urn:microsoft.com/office/officeart/2005/8/layout/StepDownProcess"/>
    <dgm:cxn modelId="{DBCEB964-4EAB-4302-ADB9-418E092FE952}" type="presParOf" srcId="{AA45474F-707B-4AC0-8058-D6DC26043EAF}" destId="{29C23126-CE85-4F87-B180-25C55DF68302}" srcOrd="1" destOrd="0" presId="urn:microsoft.com/office/officeart/2005/8/layout/StepDownProcess"/>
    <dgm:cxn modelId="{C7327806-E191-43CF-A42E-5E7821AD0F77}" type="presParOf" srcId="{AA45474F-707B-4AC0-8058-D6DC26043EAF}" destId="{2EF47832-634D-472F-87FB-377BA43C5171}" srcOrd="2" destOrd="0" presId="urn:microsoft.com/office/officeart/2005/8/layout/StepDownProcess"/>
    <dgm:cxn modelId="{682FEFA4-C489-44FC-81E7-A3AED68CD886}" type="presParOf" srcId="{B4DB1EA1-4709-4833-8E06-609D9A3377DA}" destId="{EA880B0F-A273-4BCC-9BA4-EAA8A51BA3C8}" srcOrd="1" destOrd="0" presId="urn:microsoft.com/office/officeart/2005/8/layout/StepDownProcess"/>
    <dgm:cxn modelId="{11FB6CD6-CC0E-4DE3-AD5E-7E8C0CA2B760}" type="presParOf" srcId="{B4DB1EA1-4709-4833-8E06-609D9A3377DA}" destId="{E8FBDC8A-2B9E-4E94-A6DD-16F0BE05579D}" srcOrd="2" destOrd="0" presId="urn:microsoft.com/office/officeart/2005/8/layout/StepDownProcess"/>
    <dgm:cxn modelId="{B281018C-418A-4049-9F60-F0BB2E2E5B2C}" type="presParOf" srcId="{E8FBDC8A-2B9E-4E94-A6DD-16F0BE05579D}" destId="{54D74F6E-05F6-484B-9BD5-A1635B1577C4}" srcOrd="0" destOrd="0" presId="urn:microsoft.com/office/officeart/2005/8/layout/StepDownProcess"/>
    <dgm:cxn modelId="{580041AB-DC11-4792-8484-D2892A9B209C}" type="presParOf" srcId="{E8FBDC8A-2B9E-4E94-A6DD-16F0BE05579D}" destId="{EDB11F58-8CFE-4685-A4F1-BA0668DCF29B}" srcOrd="1" destOrd="0" presId="urn:microsoft.com/office/officeart/2005/8/layout/StepDownProcess"/>
  </dgm:cxnLst>
  <dgm:bg>
    <a:effectLst>
      <a:outerShdw blurRad="50800" dist="50800" dir="5400000" algn="ctr" rotWithShape="0">
        <a:srgbClr val="000000"/>
      </a:outerShdw>
    </a:effectLst>
  </dgm:bg>
  <dgm:whole>
    <a:ln>
      <a:noFill/>
    </a:ln>
    <a:effectLst>
      <a:reflection endPos="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DD9AEA6-5AF6-480D-A2DB-340D8944D936}" type="doc">
      <dgm:prSet loTypeId="urn:microsoft.com/office/officeart/2005/8/layout/StepDownProcess" loCatId="process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/>
          <a:lightRig rig="freezing" dir="t"/>
        </a:scene3d>
      </dgm:spPr>
      <dgm:t>
        <a:bodyPr/>
        <a:lstStyle/>
        <a:p>
          <a:endParaRPr lang="ru-RU"/>
        </a:p>
      </dgm:t>
    </dgm:pt>
    <dgm:pt modelId="{AEFDF1AA-6AE6-40DF-8C66-1690BA9FB33D}">
      <dgm:prSet phldrT="[Текст]" custT="1"/>
      <dgm:spPr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gm:spPr>
      <dgm:t>
        <a:bodyPr/>
        <a:lstStyle/>
        <a:p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E03CB7A-6412-4A83-AE16-F180195FF0E3}" type="parTrans" cxnId="{085C8092-6EB2-4E89-95C8-2A0A5E185331}">
      <dgm:prSet/>
      <dgm:spPr/>
      <dgm:t>
        <a:bodyPr/>
        <a:lstStyle/>
        <a:p>
          <a:endParaRPr lang="ru-RU"/>
        </a:p>
      </dgm:t>
    </dgm:pt>
    <dgm:pt modelId="{D5826272-9890-4BD6-9427-9BC19775752C}" type="sibTrans" cxnId="{085C8092-6EB2-4E89-95C8-2A0A5E185331}">
      <dgm:prSet/>
      <dgm:spPr/>
      <dgm:t>
        <a:bodyPr/>
        <a:lstStyle/>
        <a:p>
          <a:endParaRPr lang="ru-RU"/>
        </a:p>
      </dgm:t>
    </dgm:pt>
    <dgm:pt modelId="{C93682A3-68DF-4608-A2EA-26915F410544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A67EF82B-D2EF-408F-A174-73EBB97258C6}" type="parTrans" cxnId="{B815AA11-0695-4ABA-8ACB-F1B7BAA2D985}">
      <dgm:prSet/>
      <dgm:spPr/>
      <dgm:t>
        <a:bodyPr/>
        <a:lstStyle/>
        <a:p>
          <a:endParaRPr lang="ru-RU"/>
        </a:p>
      </dgm:t>
    </dgm:pt>
    <dgm:pt modelId="{83955A20-F1E2-4B36-AD20-826F0EE38022}" type="sibTrans" cxnId="{B815AA11-0695-4ABA-8ACB-F1B7BAA2D985}">
      <dgm:prSet/>
      <dgm:spPr/>
      <dgm:t>
        <a:bodyPr/>
        <a:lstStyle/>
        <a:p>
          <a:endParaRPr lang="ru-RU"/>
        </a:p>
      </dgm:t>
    </dgm:pt>
    <dgm:pt modelId="{146F3559-2EB1-4D18-B8AE-2F8DB8F4617F}">
      <dgm:prSet phldrT="[Текст]" custT="1"/>
      <dgm:spPr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gm:spPr>
      <dgm:t>
        <a:bodyPr/>
        <a:lstStyle/>
        <a:p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D3AD28-9F2A-43BA-89A8-2DAF8518B210}" type="parTrans" cxnId="{1B4BB8BE-6D01-4F3F-9FEE-0D1C52011828}">
      <dgm:prSet/>
      <dgm:spPr/>
      <dgm:t>
        <a:bodyPr/>
        <a:lstStyle/>
        <a:p>
          <a:endParaRPr lang="ru-RU"/>
        </a:p>
      </dgm:t>
    </dgm:pt>
    <dgm:pt modelId="{6D7E9901-BC8F-4DA4-974D-69D026EE9F02}" type="sibTrans" cxnId="{1B4BB8BE-6D01-4F3F-9FEE-0D1C52011828}">
      <dgm:prSet/>
      <dgm:spPr/>
      <dgm:t>
        <a:bodyPr/>
        <a:lstStyle/>
        <a:p>
          <a:endParaRPr lang="ru-RU"/>
        </a:p>
      </dgm:t>
    </dgm:pt>
    <dgm:pt modelId="{250F4177-BAC1-4009-9BA7-9EE950EB587C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2F1FEBDB-50E8-4B82-98D7-9BD563C887AE}" type="parTrans" cxnId="{E0BDBDCA-8311-4E29-B721-6282AF22E6CF}">
      <dgm:prSet/>
      <dgm:spPr/>
      <dgm:t>
        <a:bodyPr/>
        <a:lstStyle/>
        <a:p>
          <a:endParaRPr lang="ru-RU"/>
        </a:p>
      </dgm:t>
    </dgm:pt>
    <dgm:pt modelId="{F4DE1DEC-5C5E-4481-AC92-D3CA26137D36}" type="sibTrans" cxnId="{E0BDBDCA-8311-4E29-B721-6282AF22E6CF}">
      <dgm:prSet/>
      <dgm:spPr/>
      <dgm:t>
        <a:bodyPr/>
        <a:lstStyle/>
        <a:p>
          <a:endParaRPr lang="ru-RU"/>
        </a:p>
      </dgm:t>
    </dgm:pt>
    <dgm:pt modelId="{B4DB1EA1-4709-4833-8E06-609D9A3377DA}" type="pres">
      <dgm:prSet presAssocID="{DDD9AEA6-5AF6-480D-A2DB-340D8944D9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45474F-707B-4AC0-8058-D6DC26043EAF}" type="pres">
      <dgm:prSet presAssocID="{AEFDF1AA-6AE6-40DF-8C66-1690BA9FB33D}" presName="composite" presStyleCnt="0"/>
      <dgm:spPr>
        <a:sp3d prstMaterial="dkEdge"/>
      </dgm:spPr>
    </dgm:pt>
    <dgm:pt modelId="{14A8624D-E9FF-4375-A226-0A6682E0F097}" type="pres">
      <dgm:prSet presAssocID="{AEFDF1AA-6AE6-40DF-8C66-1690BA9FB33D}" presName="bentUpArrow1" presStyleLbl="alignImgPlace1" presStyleIdx="0" presStyleCnt="1"/>
      <dgm:spPr>
        <a:noFill/>
        <a:ln>
          <a:solidFill>
            <a:schemeClr val="tx1"/>
          </a:solidFill>
        </a:ln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gm:spPr>
    </dgm:pt>
    <dgm:pt modelId="{29C23126-CE85-4F87-B180-25C55DF68302}" type="pres">
      <dgm:prSet presAssocID="{AEFDF1AA-6AE6-40DF-8C66-1690BA9FB33D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47832-634D-472F-87FB-377BA43C5171}" type="pres">
      <dgm:prSet presAssocID="{AEFDF1AA-6AE6-40DF-8C66-1690BA9FB33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80B0F-A273-4BCC-9BA4-EAA8A51BA3C8}" type="pres">
      <dgm:prSet presAssocID="{D5826272-9890-4BD6-9427-9BC19775752C}" presName="sibTrans" presStyleCnt="0"/>
      <dgm:spPr>
        <a:sp3d prstMaterial="dkEdge"/>
      </dgm:spPr>
    </dgm:pt>
    <dgm:pt modelId="{E8FBDC8A-2B9E-4E94-A6DD-16F0BE05579D}" type="pres">
      <dgm:prSet presAssocID="{146F3559-2EB1-4D18-B8AE-2F8DB8F4617F}" presName="composite" presStyleCnt="0"/>
      <dgm:spPr>
        <a:sp3d prstMaterial="dkEdge"/>
      </dgm:spPr>
    </dgm:pt>
    <dgm:pt modelId="{54D74F6E-05F6-484B-9BD5-A1635B1577C4}" type="pres">
      <dgm:prSet presAssocID="{146F3559-2EB1-4D18-B8AE-2F8DB8F4617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11F58-8CFE-4685-A4F1-BA0668DCF29B}" type="pres">
      <dgm:prSet presAssocID="{146F3559-2EB1-4D18-B8AE-2F8DB8F4617F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5AA11-0695-4ABA-8ACB-F1B7BAA2D985}" srcId="{AEFDF1AA-6AE6-40DF-8C66-1690BA9FB33D}" destId="{C93682A3-68DF-4608-A2EA-26915F410544}" srcOrd="0" destOrd="0" parTransId="{A67EF82B-D2EF-408F-A174-73EBB97258C6}" sibTransId="{83955A20-F1E2-4B36-AD20-826F0EE38022}"/>
    <dgm:cxn modelId="{10839A34-6EBC-441C-863E-7362B5680852}" type="presOf" srcId="{146F3559-2EB1-4D18-B8AE-2F8DB8F4617F}" destId="{54D74F6E-05F6-484B-9BD5-A1635B1577C4}" srcOrd="0" destOrd="0" presId="urn:microsoft.com/office/officeart/2005/8/layout/StepDownProcess"/>
    <dgm:cxn modelId="{C9E8B5CC-01C3-4176-B4BC-382941A60AB5}" type="presOf" srcId="{DDD9AEA6-5AF6-480D-A2DB-340D8944D936}" destId="{B4DB1EA1-4709-4833-8E06-609D9A3377DA}" srcOrd="0" destOrd="0" presId="urn:microsoft.com/office/officeart/2005/8/layout/StepDownProcess"/>
    <dgm:cxn modelId="{085C8092-6EB2-4E89-95C8-2A0A5E185331}" srcId="{DDD9AEA6-5AF6-480D-A2DB-340D8944D936}" destId="{AEFDF1AA-6AE6-40DF-8C66-1690BA9FB33D}" srcOrd="0" destOrd="0" parTransId="{1E03CB7A-6412-4A83-AE16-F180195FF0E3}" sibTransId="{D5826272-9890-4BD6-9427-9BC19775752C}"/>
    <dgm:cxn modelId="{157C3443-C672-43FF-A6EB-300C71223CFD}" type="presOf" srcId="{250F4177-BAC1-4009-9BA7-9EE950EB587C}" destId="{EDB11F58-8CFE-4685-A4F1-BA0668DCF29B}" srcOrd="0" destOrd="0" presId="urn:microsoft.com/office/officeart/2005/8/layout/StepDownProcess"/>
    <dgm:cxn modelId="{3649AE86-4617-43C2-A301-D146DB792897}" type="presOf" srcId="{C93682A3-68DF-4608-A2EA-26915F410544}" destId="{2EF47832-634D-472F-87FB-377BA43C5171}" srcOrd="0" destOrd="0" presId="urn:microsoft.com/office/officeart/2005/8/layout/StepDownProcess"/>
    <dgm:cxn modelId="{1B4BB8BE-6D01-4F3F-9FEE-0D1C52011828}" srcId="{DDD9AEA6-5AF6-480D-A2DB-340D8944D936}" destId="{146F3559-2EB1-4D18-B8AE-2F8DB8F4617F}" srcOrd="1" destOrd="0" parTransId="{8DD3AD28-9F2A-43BA-89A8-2DAF8518B210}" sibTransId="{6D7E9901-BC8F-4DA4-974D-69D026EE9F02}"/>
    <dgm:cxn modelId="{E0BDBDCA-8311-4E29-B721-6282AF22E6CF}" srcId="{146F3559-2EB1-4D18-B8AE-2F8DB8F4617F}" destId="{250F4177-BAC1-4009-9BA7-9EE950EB587C}" srcOrd="0" destOrd="0" parTransId="{2F1FEBDB-50E8-4B82-98D7-9BD563C887AE}" sibTransId="{F4DE1DEC-5C5E-4481-AC92-D3CA26137D36}"/>
    <dgm:cxn modelId="{F47A1529-0F35-46EA-913C-EEB4BE800088}" type="presOf" srcId="{AEFDF1AA-6AE6-40DF-8C66-1690BA9FB33D}" destId="{29C23126-CE85-4F87-B180-25C55DF68302}" srcOrd="0" destOrd="0" presId="urn:microsoft.com/office/officeart/2005/8/layout/StepDownProcess"/>
    <dgm:cxn modelId="{D4265E1B-00BA-4542-9D4A-DD4AFBAC40FE}" type="presParOf" srcId="{B4DB1EA1-4709-4833-8E06-609D9A3377DA}" destId="{AA45474F-707B-4AC0-8058-D6DC26043EAF}" srcOrd="0" destOrd="0" presId="urn:microsoft.com/office/officeart/2005/8/layout/StepDownProcess"/>
    <dgm:cxn modelId="{D2D62E21-ADA2-405C-B235-BD7F93C7DDFA}" type="presParOf" srcId="{AA45474F-707B-4AC0-8058-D6DC26043EAF}" destId="{14A8624D-E9FF-4375-A226-0A6682E0F097}" srcOrd="0" destOrd="0" presId="urn:microsoft.com/office/officeart/2005/8/layout/StepDownProcess"/>
    <dgm:cxn modelId="{DBCEB964-4EAB-4302-ADB9-418E092FE952}" type="presParOf" srcId="{AA45474F-707B-4AC0-8058-D6DC26043EAF}" destId="{29C23126-CE85-4F87-B180-25C55DF68302}" srcOrd="1" destOrd="0" presId="urn:microsoft.com/office/officeart/2005/8/layout/StepDownProcess"/>
    <dgm:cxn modelId="{C7327806-E191-43CF-A42E-5E7821AD0F77}" type="presParOf" srcId="{AA45474F-707B-4AC0-8058-D6DC26043EAF}" destId="{2EF47832-634D-472F-87FB-377BA43C5171}" srcOrd="2" destOrd="0" presId="urn:microsoft.com/office/officeart/2005/8/layout/StepDownProcess"/>
    <dgm:cxn modelId="{682FEFA4-C489-44FC-81E7-A3AED68CD886}" type="presParOf" srcId="{B4DB1EA1-4709-4833-8E06-609D9A3377DA}" destId="{EA880B0F-A273-4BCC-9BA4-EAA8A51BA3C8}" srcOrd="1" destOrd="0" presId="urn:microsoft.com/office/officeart/2005/8/layout/StepDownProcess"/>
    <dgm:cxn modelId="{11FB6CD6-CC0E-4DE3-AD5E-7E8C0CA2B760}" type="presParOf" srcId="{B4DB1EA1-4709-4833-8E06-609D9A3377DA}" destId="{E8FBDC8A-2B9E-4E94-A6DD-16F0BE05579D}" srcOrd="2" destOrd="0" presId="urn:microsoft.com/office/officeart/2005/8/layout/StepDownProcess"/>
    <dgm:cxn modelId="{B281018C-418A-4049-9F60-F0BB2E2E5B2C}" type="presParOf" srcId="{E8FBDC8A-2B9E-4E94-A6DD-16F0BE05579D}" destId="{54D74F6E-05F6-484B-9BD5-A1635B1577C4}" srcOrd="0" destOrd="0" presId="urn:microsoft.com/office/officeart/2005/8/layout/StepDownProcess"/>
    <dgm:cxn modelId="{580041AB-DC11-4792-8484-D2892A9B209C}" type="presParOf" srcId="{E8FBDC8A-2B9E-4E94-A6DD-16F0BE05579D}" destId="{EDB11F58-8CFE-4685-A4F1-BA0668DCF29B}" srcOrd="1" destOrd="0" presId="urn:microsoft.com/office/officeart/2005/8/layout/StepDownProcess"/>
  </dgm:cxnLst>
  <dgm:bg>
    <a:effectLst>
      <a:outerShdw blurRad="50800" dist="50800" dir="5400000" algn="ctr" rotWithShape="0">
        <a:srgbClr val="000000"/>
      </a:outerShdw>
    </a:effectLst>
  </dgm:bg>
  <dgm:whole>
    <a:ln>
      <a:noFill/>
    </a:ln>
    <a:effectLst>
      <a:reflection endPos="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DD9AEA6-5AF6-480D-A2DB-340D8944D936}" type="doc">
      <dgm:prSet loTypeId="urn:microsoft.com/office/officeart/2005/8/layout/StepDownProcess" loCatId="process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/>
          <a:lightRig rig="freezing" dir="t"/>
        </a:scene3d>
      </dgm:spPr>
      <dgm:t>
        <a:bodyPr/>
        <a:lstStyle/>
        <a:p>
          <a:endParaRPr lang="ru-RU"/>
        </a:p>
      </dgm:t>
    </dgm:pt>
    <dgm:pt modelId="{AEFDF1AA-6AE6-40DF-8C66-1690BA9FB33D}">
      <dgm:prSet phldrT="[Текст]" custT="1"/>
      <dgm:spPr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gm:spPr>
      <dgm:t>
        <a:bodyPr/>
        <a:lstStyle/>
        <a:p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E03CB7A-6412-4A83-AE16-F180195FF0E3}" type="parTrans" cxnId="{085C8092-6EB2-4E89-95C8-2A0A5E185331}">
      <dgm:prSet/>
      <dgm:spPr/>
      <dgm:t>
        <a:bodyPr/>
        <a:lstStyle/>
        <a:p>
          <a:endParaRPr lang="ru-RU"/>
        </a:p>
      </dgm:t>
    </dgm:pt>
    <dgm:pt modelId="{D5826272-9890-4BD6-9427-9BC19775752C}" type="sibTrans" cxnId="{085C8092-6EB2-4E89-95C8-2A0A5E185331}">
      <dgm:prSet/>
      <dgm:spPr/>
      <dgm:t>
        <a:bodyPr/>
        <a:lstStyle/>
        <a:p>
          <a:endParaRPr lang="ru-RU"/>
        </a:p>
      </dgm:t>
    </dgm:pt>
    <dgm:pt modelId="{C93682A3-68DF-4608-A2EA-26915F410544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A67EF82B-D2EF-408F-A174-73EBB97258C6}" type="parTrans" cxnId="{B815AA11-0695-4ABA-8ACB-F1B7BAA2D985}">
      <dgm:prSet/>
      <dgm:spPr/>
      <dgm:t>
        <a:bodyPr/>
        <a:lstStyle/>
        <a:p>
          <a:endParaRPr lang="ru-RU"/>
        </a:p>
      </dgm:t>
    </dgm:pt>
    <dgm:pt modelId="{83955A20-F1E2-4B36-AD20-826F0EE38022}" type="sibTrans" cxnId="{B815AA11-0695-4ABA-8ACB-F1B7BAA2D985}">
      <dgm:prSet/>
      <dgm:spPr/>
      <dgm:t>
        <a:bodyPr/>
        <a:lstStyle/>
        <a:p>
          <a:endParaRPr lang="ru-RU"/>
        </a:p>
      </dgm:t>
    </dgm:pt>
    <dgm:pt modelId="{146F3559-2EB1-4D18-B8AE-2F8DB8F4617F}">
      <dgm:prSet phldrT="[Текст]" custT="1"/>
      <dgm:spPr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gm:spPr>
      <dgm:t>
        <a:bodyPr/>
        <a:lstStyle/>
        <a:p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D3AD28-9F2A-43BA-89A8-2DAF8518B210}" type="parTrans" cxnId="{1B4BB8BE-6D01-4F3F-9FEE-0D1C52011828}">
      <dgm:prSet/>
      <dgm:spPr/>
      <dgm:t>
        <a:bodyPr/>
        <a:lstStyle/>
        <a:p>
          <a:endParaRPr lang="ru-RU"/>
        </a:p>
      </dgm:t>
    </dgm:pt>
    <dgm:pt modelId="{6D7E9901-BC8F-4DA4-974D-69D026EE9F02}" type="sibTrans" cxnId="{1B4BB8BE-6D01-4F3F-9FEE-0D1C52011828}">
      <dgm:prSet/>
      <dgm:spPr/>
      <dgm:t>
        <a:bodyPr/>
        <a:lstStyle/>
        <a:p>
          <a:endParaRPr lang="ru-RU"/>
        </a:p>
      </dgm:t>
    </dgm:pt>
    <dgm:pt modelId="{250F4177-BAC1-4009-9BA7-9EE950EB587C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2F1FEBDB-50E8-4B82-98D7-9BD563C887AE}" type="parTrans" cxnId="{E0BDBDCA-8311-4E29-B721-6282AF22E6CF}">
      <dgm:prSet/>
      <dgm:spPr/>
      <dgm:t>
        <a:bodyPr/>
        <a:lstStyle/>
        <a:p>
          <a:endParaRPr lang="ru-RU"/>
        </a:p>
      </dgm:t>
    </dgm:pt>
    <dgm:pt modelId="{F4DE1DEC-5C5E-4481-AC92-D3CA26137D36}" type="sibTrans" cxnId="{E0BDBDCA-8311-4E29-B721-6282AF22E6CF}">
      <dgm:prSet/>
      <dgm:spPr/>
      <dgm:t>
        <a:bodyPr/>
        <a:lstStyle/>
        <a:p>
          <a:endParaRPr lang="ru-RU"/>
        </a:p>
      </dgm:t>
    </dgm:pt>
    <dgm:pt modelId="{B4DB1EA1-4709-4833-8E06-609D9A3377DA}" type="pres">
      <dgm:prSet presAssocID="{DDD9AEA6-5AF6-480D-A2DB-340D8944D9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45474F-707B-4AC0-8058-D6DC26043EAF}" type="pres">
      <dgm:prSet presAssocID="{AEFDF1AA-6AE6-40DF-8C66-1690BA9FB33D}" presName="composite" presStyleCnt="0"/>
      <dgm:spPr>
        <a:sp3d prstMaterial="dkEdge"/>
      </dgm:spPr>
    </dgm:pt>
    <dgm:pt modelId="{14A8624D-E9FF-4375-A226-0A6682E0F097}" type="pres">
      <dgm:prSet presAssocID="{AEFDF1AA-6AE6-40DF-8C66-1690BA9FB33D}" presName="bentUpArrow1" presStyleLbl="alignImgPlace1" presStyleIdx="0" presStyleCnt="1"/>
      <dgm:spPr>
        <a:noFill/>
        <a:ln>
          <a:solidFill>
            <a:schemeClr val="tx1"/>
          </a:solidFill>
        </a:ln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gm:spPr>
    </dgm:pt>
    <dgm:pt modelId="{29C23126-CE85-4F87-B180-25C55DF68302}" type="pres">
      <dgm:prSet presAssocID="{AEFDF1AA-6AE6-40DF-8C66-1690BA9FB33D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47832-634D-472F-87FB-377BA43C5171}" type="pres">
      <dgm:prSet presAssocID="{AEFDF1AA-6AE6-40DF-8C66-1690BA9FB33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80B0F-A273-4BCC-9BA4-EAA8A51BA3C8}" type="pres">
      <dgm:prSet presAssocID="{D5826272-9890-4BD6-9427-9BC19775752C}" presName="sibTrans" presStyleCnt="0"/>
      <dgm:spPr>
        <a:sp3d prstMaterial="dkEdge"/>
      </dgm:spPr>
    </dgm:pt>
    <dgm:pt modelId="{E8FBDC8A-2B9E-4E94-A6DD-16F0BE05579D}" type="pres">
      <dgm:prSet presAssocID="{146F3559-2EB1-4D18-B8AE-2F8DB8F4617F}" presName="composite" presStyleCnt="0"/>
      <dgm:spPr>
        <a:sp3d prstMaterial="dkEdge"/>
      </dgm:spPr>
    </dgm:pt>
    <dgm:pt modelId="{54D74F6E-05F6-484B-9BD5-A1635B1577C4}" type="pres">
      <dgm:prSet presAssocID="{146F3559-2EB1-4D18-B8AE-2F8DB8F4617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11F58-8CFE-4685-A4F1-BA0668DCF29B}" type="pres">
      <dgm:prSet presAssocID="{146F3559-2EB1-4D18-B8AE-2F8DB8F4617F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5AA11-0695-4ABA-8ACB-F1B7BAA2D985}" srcId="{AEFDF1AA-6AE6-40DF-8C66-1690BA9FB33D}" destId="{C93682A3-68DF-4608-A2EA-26915F410544}" srcOrd="0" destOrd="0" parTransId="{A67EF82B-D2EF-408F-A174-73EBB97258C6}" sibTransId="{83955A20-F1E2-4B36-AD20-826F0EE38022}"/>
    <dgm:cxn modelId="{10839A34-6EBC-441C-863E-7362B5680852}" type="presOf" srcId="{146F3559-2EB1-4D18-B8AE-2F8DB8F4617F}" destId="{54D74F6E-05F6-484B-9BD5-A1635B1577C4}" srcOrd="0" destOrd="0" presId="urn:microsoft.com/office/officeart/2005/8/layout/StepDownProcess"/>
    <dgm:cxn modelId="{C9E8B5CC-01C3-4176-B4BC-382941A60AB5}" type="presOf" srcId="{DDD9AEA6-5AF6-480D-A2DB-340D8944D936}" destId="{B4DB1EA1-4709-4833-8E06-609D9A3377DA}" srcOrd="0" destOrd="0" presId="urn:microsoft.com/office/officeart/2005/8/layout/StepDownProcess"/>
    <dgm:cxn modelId="{085C8092-6EB2-4E89-95C8-2A0A5E185331}" srcId="{DDD9AEA6-5AF6-480D-A2DB-340D8944D936}" destId="{AEFDF1AA-6AE6-40DF-8C66-1690BA9FB33D}" srcOrd="0" destOrd="0" parTransId="{1E03CB7A-6412-4A83-AE16-F180195FF0E3}" sibTransId="{D5826272-9890-4BD6-9427-9BC19775752C}"/>
    <dgm:cxn modelId="{157C3443-C672-43FF-A6EB-300C71223CFD}" type="presOf" srcId="{250F4177-BAC1-4009-9BA7-9EE950EB587C}" destId="{EDB11F58-8CFE-4685-A4F1-BA0668DCF29B}" srcOrd="0" destOrd="0" presId="urn:microsoft.com/office/officeart/2005/8/layout/StepDownProcess"/>
    <dgm:cxn modelId="{3649AE86-4617-43C2-A301-D146DB792897}" type="presOf" srcId="{C93682A3-68DF-4608-A2EA-26915F410544}" destId="{2EF47832-634D-472F-87FB-377BA43C5171}" srcOrd="0" destOrd="0" presId="urn:microsoft.com/office/officeart/2005/8/layout/StepDownProcess"/>
    <dgm:cxn modelId="{1B4BB8BE-6D01-4F3F-9FEE-0D1C52011828}" srcId="{DDD9AEA6-5AF6-480D-A2DB-340D8944D936}" destId="{146F3559-2EB1-4D18-B8AE-2F8DB8F4617F}" srcOrd="1" destOrd="0" parTransId="{8DD3AD28-9F2A-43BA-89A8-2DAF8518B210}" sibTransId="{6D7E9901-BC8F-4DA4-974D-69D026EE9F02}"/>
    <dgm:cxn modelId="{E0BDBDCA-8311-4E29-B721-6282AF22E6CF}" srcId="{146F3559-2EB1-4D18-B8AE-2F8DB8F4617F}" destId="{250F4177-BAC1-4009-9BA7-9EE950EB587C}" srcOrd="0" destOrd="0" parTransId="{2F1FEBDB-50E8-4B82-98D7-9BD563C887AE}" sibTransId="{F4DE1DEC-5C5E-4481-AC92-D3CA26137D36}"/>
    <dgm:cxn modelId="{F47A1529-0F35-46EA-913C-EEB4BE800088}" type="presOf" srcId="{AEFDF1AA-6AE6-40DF-8C66-1690BA9FB33D}" destId="{29C23126-CE85-4F87-B180-25C55DF68302}" srcOrd="0" destOrd="0" presId="urn:microsoft.com/office/officeart/2005/8/layout/StepDownProcess"/>
    <dgm:cxn modelId="{D4265E1B-00BA-4542-9D4A-DD4AFBAC40FE}" type="presParOf" srcId="{B4DB1EA1-4709-4833-8E06-609D9A3377DA}" destId="{AA45474F-707B-4AC0-8058-D6DC26043EAF}" srcOrd="0" destOrd="0" presId="urn:microsoft.com/office/officeart/2005/8/layout/StepDownProcess"/>
    <dgm:cxn modelId="{D2D62E21-ADA2-405C-B235-BD7F93C7DDFA}" type="presParOf" srcId="{AA45474F-707B-4AC0-8058-D6DC26043EAF}" destId="{14A8624D-E9FF-4375-A226-0A6682E0F097}" srcOrd="0" destOrd="0" presId="urn:microsoft.com/office/officeart/2005/8/layout/StepDownProcess"/>
    <dgm:cxn modelId="{DBCEB964-4EAB-4302-ADB9-418E092FE952}" type="presParOf" srcId="{AA45474F-707B-4AC0-8058-D6DC26043EAF}" destId="{29C23126-CE85-4F87-B180-25C55DF68302}" srcOrd="1" destOrd="0" presId="urn:microsoft.com/office/officeart/2005/8/layout/StepDownProcess"/>
    <dgm:cxn modelId="{C7327806-E191-43CF-A42E-5E7821AD0F77}" type="presParOf" srcId="{AA45474F-707B-4AC0-8058-D6DC26043EAF}" destId="{2EF47832-634D-472F-87FB-377BA43C5171}" srcOrd="2" destOrd="0" presId="urn:microsoft.com/office/officeart/2005/8/layout/StepDownProcess"/>
    <dgm:cxn modelId="{682FEFA4-C489-44FC-81E7-A3AED68CD886}" type="presParOf" srcId="{B4DB1EA1-4709-4833-8E06-609D9A3377DA}" destId="{EA880B0F-A273-4BCC-9BA4-EAA8A51BA3C8}" srcOrd="1" destOrd="0" presId="urn:microsoft.com/office/officeart/2005/8/layout/StepDownProcess"/>
    <dgm:cxn modelId="{11FB6CD6-CC0E-4DE3-AD5E-7E8C0CA2B760}" type="presParOf" srcId="{B4DB1EA1-4709-4833-8E06-609D9A3377DA}" destId="{E8FBDC8A-2B9E-4E94-A6DD-16F0BE05579D}" srcOrd="2" destOrd="0" presId="urn:microsoft.com/office/officeart/2005/8/layout/StepDownProcess"/>
    <dgm:cxn modelId="{B281018C-418A-4049-9F60-F0BB2E2E5B2C}" type="presParOf" srcId="{E8FBDC8A-2B9E-4E94-A6DD-16F0BE05579D}" destId="{54D74F6E-05F6-484B-9BD5-A1635B1577C4}" srcOrd="0" destOrd="0" presId="urn:microsoft.com/office/officeart/2005/8/layout/StepDownProcess"/>
    <dgm:cxn modelId="{580041AB-DC11-4792-8484-D2892A9B209C}" type="presParOf" srcId="{E8FBDC8A-2B9E-4E94-A6DD-16F0BE05579D}" destId="{EDB11F58-8CFE-4685-A4F1-BA0668DCF29B}" srcOrd="1" destOrd="0" presId="urn:microsoft.com/office/officeart/2005/8/layout/StepDownProcess"/>
  </dgm:cxnLst>
  <dgm:bg>
    <a:effectLst>
      <a:outerShdw blurRad="50800" dist="50800" dir="5400000" algn="ctr" rotWithShape="0">
        <a:srgbClr val="000000"/>
      </a:outerShdw>
    </a:effectLst>
  </dgm:bg>
  <dgm:whole>
    <a:ln>
      <a:noFill/>
    </a:ln>
    <a:effectLst>
      <a:reflection endPos="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DD9AEA6-5AF6-480D-A2DB-340D8944D936}" type="doc">
      <dgm:prSet loTypeId="urn:microsoft.com/office/officeart/2005/8/layout/StepDownProcess" loCatId="process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/>
          <a:lightRig rig="freezing" dir="t"/>
        </a:scene3d>
      </dgm:spPr>
      <dgm:t>
        <a:bodyPr/>
        <a:lstStyle/>
        <a:p>
          <a:endParaRPr lang="ru-RU"/>
        </a:p>
      </dgm:t>
    </dgm:pt>
    <dgm:pt modelId="{AEFDF1AA-6AE6-40DF-8C66-1690BA9FB33D}">
      <dgm:prSet phldrT="[Текст]" custT="1"/>
      <dgm:spPr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gm:spPr>
      <dgm:t>
        <a:bodyPr/>
        <a:lstStyle/>
        <a:p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E03CB7A-6412-4A83-AE16-F180195FF0E3}" type="parTrans" cxnId="{085C8092-6EB2-4E89-95C8-2A0A5E185331}">
      <dgm:prSet/>
      <dgm:spPr/>
      <dgm:t>
        <a:bodyPr/>
        <a:lstStyle/>
        <a:p>
          <a:endParaRPr lang="ru-RU"/>
        </a:p>
      </dgm:t>
    </dgm:pt>
    <dgm:pt modelId="{D5826272-9890-4BD6-9427-9BC19775752C}" type="sibTrans" cxnId="{085C8092-6EB2-4E89-95C8-2A0A5E185331}">
      <dgm:prSet/>
      <dgm:spPr/>
      <dgm:t>
        <a:bodyPr/>
        <a:lstStyle/>
        <a:p>
          <a:endParaRPr lang="ru-RU"/>
        </a:p>
      </dgm:t>
    </dgm:pt>
    <dgm:pt modelId="{C93682A3-68DF-4608-A2EA-26915F410544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A67EF82B-D2EF-408F-A174-73EBB97258C6}" type="parTrans" cxnId="{B815AA11-0695-4ABA-8ACB-F1B7BAA2D985}">
      <dgm:prSet/>
      <dgm:spPr/>
      <dgm:t>
        <a:bodyPr/>
        <a:lstStyle/>
        <a:p>
          <a:endParaRPr lang="ru-RU"/>
        </a:p>
      </dgm:t>
    </dgm:pt>
    <dgm:pt modelId="{83955A20-F1E2-4B36-AD20-826F0EE38022}" type="sibTrans" cxnId="{B815AA11-0695-4ABA-8ACB-F1B7BAA2D985}">
      <dgm:prSet/>
      <dgm:spPr/>
      <dgm:t>
        <a:bodyPr/>
        <a:lstStyle/>
        <a:p>
          <a:endParaRPr lang="ru-RU"/>
        </a:p>
      </dgm:t>
    </dgm:pt>
    <dgm:pt modelId="{146F3559-2EB1-4D18-B8AE-2F8DB8F4617F}">
      <dgm:prSet phldrT="[Текст]" custT="1"/>
      <dgm:spPr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gm:spPr>
      <dgm:t>
        <a:bodyPr/>
        <a:lstStyle/>
        <a:p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D3AD28-9F2A-43BA-89A8-2DAF8518B210}" type="parTrans" cxnId="{1B4BB8BE-6D01-4F3F-9FEE-0D1C52011828}">
      <dgm:prSet/>
      <dgm:spPr/>
      <dgm:t>
        <a:bodyPr/>
        <a:lstStyle/>
        <a:p>
          <a:endParaRPr lang="ru-RU"/>
        </a:p>
      </dgm:t>
    </dgm:pt>
    <dgm:pt modelId="{6D7E9901-BC8F-4DA4-974D-69D026EE9F02}" type="sibTrans" cxnId="{1B4BB8BE-6D01-4F3F-9FEE-0D1C52011828}">
      <dgm:prSet/>
      <dgm:spPr/>
      <dgm:t>
        <a:bodyPr/>
        <a:lstStyle/>
        <a:p>
          <a:endParaRPr lang="ru-RU"/>
        </a:p>
      </dgm:t>
    </dgm:pt>
    <dgm:pt modelId="{250F4177-BAC1-4009-9BA7-9EE950EB587C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2F1FEBDB-50E8-4B82-98D7-9BD563C887AE}" type="parTrans" cxnId="{E0BDBDCA-8311-4E29-B721-6282AF22E6CF}">
      <dgm:prSet/>
      <dgm:spPr/>
      <dgm:t>
        <a:bodyPr/>
        <a:lstStyle/>
        <a:p>
          <a:endParaRPr lang="ru-RU"/>
        </a:p>
      </dgm:t>
    </dgm:pt>
    <dgm:pt modelId="{F4DE1DEC-5C5E-4481-AC92-D3CA26137D36}" type="sibTrans" cxnId="{E0BDBDCA-8311-4E29-B721-6282AF22E6CF}">
      <dgm:prSet/>
      <dgm:spPr/>
      <dgm:t>
        <a:bodyPr/>
        <a:lstStyle/>
        <a:p>
          <a:endParaRPr lang="ru-RU"/>
        </a:p>
      </dgm:t>
    </dgm:pt>
    <dgm:pt modelId="{B4DB1EA1-4709-4833-8E06-609D9A3377DA}" type="pres">
      <dgm:prSet presAssocID="{DDD9AEA6-5AF6-480D-A2DB-340D8944D9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45474F-707B-4AC0-8058-D6DC26043EAF}" type="pres">
      <dgm:prSet presAssocID="{AEFDF1AA-6AE6-40DF-8C66-1690BA9FB33D}" presName="composite" presStyleCnt="0"/>
      <dgm:spPr>
        <a:sp3d prstMaterial="dkEdge"/>
      </dgm:spPr>
    </dgm:pt>
    <dgm:pt modelId="{14A8624D-E9FF-4375-A226-0A6682E0F097}" type="pres">
      <dgm:prSet presAssocID="{AEFDF1AA-6AE6-40DF-8C66-1690BA9FB33D}" presName="bentUpArrow1" presStyleLbl="alignImgPlace1" presStyleIdx="0" presStyleCnt="1"/>
      <dgm:spPr>
        <a:noFill/>
        <a:ln>
          <a:solidFill>
            <a:schemeClr val="tx1"/>
          </a:solidFill>
        </a:ln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gm:spPr>
    </dgm:pt>
    <dgm:pt modelId="{29C23126-CE85-4F87-B180-25C55DF68302}" type="pres">
      <dgm:prSet presAssocID="{AEFDF1AA-6AE6-40DF-8C66-1690BA9FB33D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47832-634D-472F-87FB-377BA43C5171}" type="pres">
      <dgm:prSet presAssocID="{AEFDF1AA-6AE6-40DF-8C66-1690BA9FB33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80B0F-A273-4BCC-9BA4-EAA8A51BA3C8}" type="pres">
      <dgm:prSet presAssocID="{D5826272-9890-4BD6-9427-9BC19775752C}" presName="sibTrans" presStyleCnt="0"/>
      <dgm:spPr>
        <a:sp3d prstMaterial="dkEdge"/>
      </dgm:spPr>
    </dgm:pt>
    <dgm:pt modelId="{E8FBDC8A-2B9E-4E94-A6DD-16F0BE05579D}" type="pres">
      <dgm:prSet presAssocID="{146F3559-2EB1-4D18-B8AE-2F8DB8F4617F}" presName="composite" presStyleCnt="0"/>
      <dgm:spPr>
        <a:sp3d prstMaterial="dkEdge"/>
      </dgm:spPr>
    </dgm:pt>
    <dgm:pt modelId="{54D74F6E-05F6-484B-9BD5-A1635B1577C4}" type="pres">
      <dgm:prSet presAssocID="{146F3559-2EB1-4D18-B8AE-2F8DB8F4617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11F58-8CFE-4685-A4F1-BA0668DCF29B}" type="pres">
      <dgm:prSet presAssocID="{146F3559-2EB1-4D18-B8AE-2F8DB8F4617F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5AA11-0695-4ABA-8ACB-F1B7BAA2D985}" srcId="{AEFDF1AA-6AE6-40DF-8C66-1690BA9FB33D}" destId="{C93682A3-68DF-4608-A2EA-26915F410544}" srcOrd="0" destOrd="0" parTransId="{A67EF82B-D2EF-408F-A174-73EBB97258C6}" sibTransId="{83955A20-F1E2-4B36-AD20-826F0EE38022}"/>
    <dgm:cxn modelId="{10839A34-6EBC-441C-863E-7362B5680852}" type="presOf" srcId="{146F3559-2EB1-4D18-B8AE-2F8DB8F4617F}" destId="{54D74F6E-05F6-484B-9BD5-A1635B1577C4}" srcOrd="0" destOrd="0" presId="urn:microsoft.com/office/officeart/2005/8/layout/StepDownProcess"/>
    <dgm:cxn modelId="{C9E8B5CC-01C3-4176-B4BC-382941A60AB5}" type="presOf" srcId="{DDD9AEA6-5AF6-480D-A2DB-340D8944D936}" destId="{B4DB1EA1-4709-4833-8E06-609D9A3377DA}" srcOrd="0" destOrd="0" presId="urn:microsoft.com/office/officeart/2005/8/layout/StepDownProcess"/>
    <dgm:cxn modelId="{085C8092-6EB2-4E89-95C8-2A0A5E185331}" srcId="{DDD9AEA6-5AF6-480D-A2DB-340D8944D936}" destId="{AEFDF1AA-6AE6-40DF-8C66-1690BA9FB33D}" srcOrd="0" destOrd="0" parTransId="{1E03CB7A-6412-4A83-AE16-F180195FF0E3}" sibTransId="{D5826272-9890-4BD6-9427-9BC19775752C}"/>
    <dgm:cxn modelId="{157C3443-C672-43FF-A6EB-300C71223CFD}" type="presOf" srcId="{250F4177-BAC1-4009-9BA7-9EE950EB587C}" destId="{EDB11F58-8CFE-4685-A4F1-BA0668DCF29B}" srcOrd="0" destOrd="0" presId="urn:microsoft.com/office/officeart/2005/8/layout/StepDownProcess"/>
    <dgm:cxn modelId="{3649AE86-4617-43C2-A301-D146DB792897}" type="presOf" srcId="{C93682A3-68DF-4608-A2EA-26915F410544}" destId="{2EF47832-634D-472F-87FB-377BA43C5171}" srcOrd="0" destOrd="0" presId="urn:microsoft.com/office/officeart/2005/8/layout/StepDownProcess"/>
    <dgm:cxn modelId="{1B4BB8BE-6D01-4F3F-9FEE-0D1C52011828}" srcId="{DDD9AEA6-5AF6-480D-A2DB-340D8944D936}" destId="{146F3559-2EB1-4D18-B8AE-2F8DB8F4617F}" srcOrd="1" destOrd="0" parTransId="{8DD3AD28-9F2A-43BA-89A8-2DAF8518B210}" sibTransId="{6D7E9901-BC8F-4DA4-974D-69D026EE9F02}"/>
    <dgm:cxn modelId="{E0BDBDCA-8311-4E29-B721-6282AF22E6CF}" srcId="{146F3559-2EB1-4D18-B8AE-2F8DB8F4617F}" destId="{250F4177-BAC1-4009-9BA7-9EE950EB587C}" srcOrd="0" destOrd="0" parTransId="{2F1FEBDB-50E8-4B82-98D7-9BD563C887AE}" sibTransId="{F4DE1DEC-5C5E-4481-AC92-D3CA26137D36}"/>
    <dgm:cxn modelId="{F47A1529-0F35-46EA-913C-EEB4BE800088}" type="presOf" srcId="{AEFDF1AA-6AE6-40DF-8C66-1690BA9FB33D}" destId="{29C23126-CE85-4F87-B180-25C55DF68302}" srcOrd="0" destOrd="0" presId="urn:microsoft.com/office/officeart/2005/8/layout/StepDownProcess"/>
    <dgm:cxn modelId="{D4265E1B-00BA-4542-9D4A-DD4AFBAC40FE}" type="presParOf" srcId="{B4DB1EA1-4709-4833-8E06-609D9A3377DA}" destId="{AA45474F-707B-4AC0-8058-D6DC26043EAF}" srcOrd="0" destOrd="0" presId="urn:microsoft.com/office/officeart/2005/8/layout/StepDownProcess"/>
    <dgm:cxn modelId="{D2D62E21-ADA2-405C-B235-BD7F93C7DDFA}" type="presParOf" srcId="{AA45474F-707B-4AC0-8058-D6DC26043EAF}" destId="{14A8624D-E9FF-4375-A226-0A6682E0F097}" srcOrd="0" destOrd="0" presId="urn:microsoft.com/office/officeart/2005/8/layout/StepDownProcess"/>
    <dgm:cxn modelId="{DBCEB964-4EAB-4302-ADB9-418E092FE952}" type="presParOf" srcId="{AA45474F-707B-4AC0-8058-D6DC26043EAF}" destId="{29C23126-CE85-4F87-B180-25C55DF68302}" srcOrd="1" destOrd="0" presId="urn:microsoft.com/office/officeart/2005/8/layout/StepDownProcess"/>
    <dgm:cxn modelId="{C7327806-E191-43CF-A42E-5E7821AD0F77}" type="presParOf" srcId="{AA45474F-707B-4AC0-8058-D6DC26043EAF}" destId="{2EF47832-634D-472F-87FB-377BA43C5171}" srcOrd="2" destOrd="0" presId="urn:microsoft.com/office/officeart/2005/8/layout/StepDownProcess"/>
    <dgm:cxn modelId="{682FEFA4-C489-44FC-81E7-A3AED68CD886}" type="presParOf" srcId="{B4DB1EA1-4709-4833-8E06-609D9A3377DA}" destId="{EA880B0F-A273-4BCC-9BA4-EAA8A51BA3C8}" srcOrd="1" destOrd="0" presId="urn:microsoft.com/office/officeart/2005/8/layout/StepDownProcess"/>
    <dgm:cxn modelId="{11FB6CD6-CC0E-4DE3-AD5E-7E8C0CA2B760}" type="presParOf" srcId="{B4DB1EA1-4709-4833-8E06-609D9A3377DA}" destId="{E8FBDC8A-2B9E-4E94-A6DD-16F0BE05579D}" srcOrd="2" destOrd="0" presId="urn:microsoft.com/office/officeart/2005/8/layout/StepDownProcess"/>
    <dgm:cxn modelId="{B281018C-418A-4049-9F60-F0BB2E2E5B2C}" type="presParOf" srcId="{E8FBDC8A-2B9E-4E94-A6DD-16F0BE05579D}" destId="{54D74F6E-05F6-484B-9BD5-A1635B1577C4}" srcOrd="0" destOrd="0" presId="urn:microsoft.com/office/officeart/2005/8/layout/StepDownProcess"/>
    <dgm:cxn modelId="{580041AB-DC11-4792-8484-D2892A9B209C}" type="presParOf" srcId="{E8FBDC8A-2B9E-4E94-A6DD-16F0BE05579D}" destId="{EDB11F58-8CFE-4685-A4F1-BA0668DCF29B}" srcOrd="1" destOrd="0" presId="urn:microsoft.com/office/officeart/2005/8/layout/StepDownProcess"/>
  </dgm:cxnLst>
  <dgm:bg>
    <a:effectLst>
      <a:outerShdw blurRad="50800" dist="50800" dir="5400000" algn="ctr" rotWithShape="0">
        <a:srgbClr val="000000"/>
      </a:outerShdw>
    </a:effectLst>
  </dgm:bg>
  <dgm:whole>
    <a:ln>
      <a:noFill/>
    </a:ln>
    <a:effectLst>
      <a:reflection endPos="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DD9AEA6-5AF6-480D-A2DB-340D8944D936}" type="doc">
      <dgm:prSet loTypeId="urn:microsoft.com/office/officeart/2005/8/layout/StepDownProcess" loCatId="process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/>
          <a:lightRig rig="freezing" dir="t"/>
        </a:scene3d>
      </dgm:spPr>
      <dgm:t>
        <a:bodyPr/>
        <a:lstStyle/>
        <a:p>
          <a:endParaRPr lang="ru-RU"/>
        </a:p>
      </dgm:t>
    </dgm:pt>
    <dgm:pt modelId="{AEFDF1AA-6AE6-40DF-8C66-1690BA9FB33D}">
      <dgm:prSet phldrT="[Текст]" custT="1"/>
      <dgm:spPr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gm:spPr>
      <dgm:t>
        <a:bodyPr/>
        <a:lstStyle/>
        <a:p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E03CB7A-6412-4A83-AE16-F180195FF0E3}" type="parTrans" cxnId="{085C8092-6EB2-4E89-95C8-2A0A5E185331}">
      <dgm:prSet/>
      <dgm:spPr/>
      <dgm:t>
        <a:bodyPr/>
        <a:lstStyle/>
        <a:p>
          <a:endParaRPr lang="ru-RU"/>
        </a:p>
      </dgm:t>
    </dgm:pt>
    <dgm:pt modelId="{D5826272-9890-4BD6-9427-9BC19775752C}" type="sibTrans" cxnId="{085C8092-6EB2-4E89-95C8-2A0A5E185331}">
      <dgm:prSet/>
      <dgm:spPr/>
      <dgm:t>
        <a:bodyPr/>
        <a:lstStyle/>
        <a:p>
          <a:endParaRPr lang="ru-RU"/>
        </a:p>
      </dgm:t>
    </dgm:pt>
    <dgm:pt modelId="{C93682A3-68DF-4608-A2EA-26915F410544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A67EF82B-D2EF-408F-A174-73EBB97258C6}" type="parTrans" cxnId="{B815AA11-0695-4ABA-8ACB-F1B7BAA2D985}">
      <dgm:prSet/>
      <dgm:spPr/>
      <dgm:t>
        <a:bodyPr/>
        <a:lstStyle/>
        <a:p>
          <a:endParaRPr lang="ru-RU"/>
        </a:p>
      </dgm:t>
    </dgm:pt>
    <dgm:pt modelId="{83955A20-F1E2-4B36-AD20-826F0EE38022}" type="sibTrans" cxnId="{B815AA11-0695-4ABA-8ACB-F1B7BAA2D985}">
      <dgm:prSet/>
      <dgm:spPr/>
      <dgm:t>
        <a:bodyPr/>
        <a:lstStyle/>
        <a:p>
          <a:endParaRPr lang="ru-RU"/>
        </a:p>
      </dgm:t>
    </dgm:pt>
    <dgm:pt modelId="{146F3559-2EB1-4D18-B8AE-2F8DB8F4617F}">
      <dgm:prSet phldrT="[Текст]" custT="1"/>
      <dgm:spPr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gm:spPr>
      <dgm:t>
        <a:bodyPr/>
        <a:lstStyle/>
        <a:p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D3AD28-9F2A-43BA-89A8-2DAF8518B210}" type="parTrans" cxnId="{1B4BB8BE-6D01-4F3F-9FEE-0D1C52011828}">
      <dgm:prSet/>
      <dgm:spPr/>
      <dgm:t>
        <a:bodyPr/>
        <a:lstStyle/>
        <a:p>
          <a:endParaRPr lang="ru-RU"/>
        </a:p>
      </dgm:t>
    </dgm:pt>
    <dgm:pt modelId="{6D7E9901-BC8F-4DA4-974D-69D026EE9F02}" type="sibTrans" cxnId="{1B4BB8BE-6D01-4F3F-9FEE-0D1C52011828}">
      <dgm:prSet/>
      <dgm:spPr/>
      <dgm:t>
        <a:bodyPr/>
        <a:lstStyle/>
        <a:p>
          <a:endParaRPr lang="ru-RU"/>
        </a:p>
      </dgm:t>
    </dgm:pt>
    <dgm:pt modelId="{250F4177-BAC1-4009-9BA7-9EE950EB587C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2F1FEBDB-50E8-4B82-98D7-9BD563C887AE}" type="parTrans" cxnId="{E0BDBDCA-8311-4E29-B721-6282AF22E6CF}">
      <dgm:prSet/>
      <dgm:spPr/>
      <dgm:t>
        <a:bodyPr/>
        <a:lstStyle/>
        <a:p>
          <a:endParaRPr lang="ru-RU"/>
        </a:p>
      </dgm:t>
    </dgm:pt>
    <dgm:pt modelId="{F4DE1DEC-5C5E-4481-AC92-D3CA26137D36}" type="sibTrans" cxnId="{E0BDBDCA-8311-4E29-B721-6282AF22E6CF}">
      <dgm:prSet/>
      <dgm:spPr/>
      <dgm:t>
        <a:bodyPr/>
        <a:lstStyle/>
        <a:p>
          <a:endParaRPr lang="ru-RU"/>
        </a:p>
      </dgm:t>
    </dgm:pt>
    <dgm:pt modelId="{B4DB1EA1-4709-4833-8E06-609D9A3377DA}" type="pres">
      <dgm:prSet presAssocID="{DDD9AEA6-5AF6-480D-A2DB-340D8944D9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45474F-707B-4AC0-8058-D6DC26043EAF}" type="pres">
      <dgm:prSet presAssocID="{AEFDF1AA-6AE6-40DF-8C66-1690BA9FB33D}" presName="composite" presStyleCnt="0"/>
      <dgm:spPr>
        <a:sp3d prstMaterial="dkEdge"/>
      </dgm:spPr>
    </dgm:pt>
    <dgm:pt modelId="{14A8624D-E9FF-4375-A226-0A6682E0F097}" type="pres">
      <dgm:prSet presAssocID="{AEFDF1AA-6AE6-40DF-8C66-1690BA9FB33D}" presName="bentUpArrow1" presStyleLbl="alignImgPlace1" presStyleIdx="0" presStyleCnt="1"/>
      <dgm:spPr>
        <a:noFill/>
        <a:ln>
          <a:solidFill>
            <a:schemeClr val="tx1"/>
          </a:solidFill>
        </a:ln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gm:spPr>
    </dgm:pt>
    <dgm:pt modelId="{29C23126-CE85-4F87-B180-25C55DF68302}" type="pres">
      <dgm:prSet presAssocID="{AEFDF1AA-6AE6-40DF-8C66-1690BA9FB33D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47832-634D-472F-87FB-377BA43C5171}" type="pres">
      <dgm:prSet presAssocID="{AEFDF1AA-6AE6-40DF-8C66-1690BA9FB33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80B0F-A273-4BCC-9BA4-EAA8A51BA3C8}" type="pres">
      <dgm:prSet presAssocID="{D5826272-9890-4BD6-9427-9BC19775752C}" presName="sibTrans" presStyleCnt="0"/>
      <dgm:spPr>
        <a:sp3d prstMaterial="dkEdge"/>
      </dgm:spPr>
    </dgm:pt>
    <dgm:pt modelId="{E8FBDC8A-2B9E-4E94-A6DD-16F0BE05579D}" type="pres">
      <dgm:prSet presAssocID="{146F3559-2EB1-4D18-B8AE-2F8DB8F4617F}" presName="composite" presStyleCnt="0"/>
      <dgm:spPr>
        <a:sp3d prstMaterial="dkEdge"/>
      </dgm:spPr>
    </dgm:pt>
    <dgm:pt modelId="{54D74F6E-05F6-484B-9BD5-A1635B1577C4}" type="pres">
      <dgm:prSet presAssocID="{146F3559-2EB1-4D18-B8AE-2F8DB8F4617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11F58-8CFE-4685-A4F1-BA0668DCF29B}" type="pres">
      <dgm:prSet presAssocID="{146F3559-2EB1-4D18-B8AE-2F8DB8F4617F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5AA11-0695-4ABA-8ACB-F1B7BAA2D985}" srcId="{AEFDF1AA-6AE6-40DF-8C66-1690BA9FB33D}" destId="{C93682A3-68DF-4608-A2EA-26915F410544}" srcOrd="0" destOrd="0" parTransId="{A67EF82B-D2EF-408F-A174-73EBB97258C6}" sibTransId="{83955A20-F1E2-4B36-AD20-826F0EE38022}"/>
    <dgm:cxn modelId="{10839A34-6EBC-441C-863E-7362B5680852}" type="presOf" srcId="{146F3559-2EB1-4D18-B8AE-2F8DB8F4617F}" destId="{54D74F6E-05F6-484B-9BD5-A1635B1577C4}" srcOrd="0" destOrd="0" presId="urn:microsoft.com/office/officeart/2005/8/layout/StepDownProcess"/>
    <dgm:cxn modelId="{C9E8B5CC-01C3-4176-B4BC-382941A60AB5}" type="presOf" srcId="{DDD9AEA6-5AF6-480D-A2DB-340D8944D936}" destId="{B4DB1EA1-4709-4833-8E06-609D9A3377DA}" srcOrd="0" destOrd="0" presId="urn:microsoft.com/office/officeart/2005/8/layout/StepDownProcess"/>
    <dgm:cxn modelId="{085C8092-6EB2-4E89-95C8-2A0A5E185331}" srcId="{DDD9AEA6-5AF6-480D-A2DB-340D8944D936}" destId="{AEFDF1AA-6AE6-40DF-8C66-1690BA9FB33D}" srcOrd="0" destOrd="0" parTransId="{1E03CB7A-6412-4A83-AE16-F180195FF0E3}" sibTransId="{D5826272-9890-4BD6-9427-9BC19775752C}"/>
    <dgm:cxn modelId="{157C3443-C672-43FF-A6EB-300C71223CFD}" type="presOf" srcId="{250F4177-BAC1-4009-9BA7-9EE950EB587C}" destId="{EDB11F58-8CFE-4685-A4F1-BA0668DCF29B}" srcOrd="0" destOrd="0" presId="urn:microsoft.com/office/officeart/2005/8/layout/StepDownProcess"/>
    <dgm:cxn modelId="{3649AE86-4617-43C2-A301-D146DB792897}" type="presOf" srcId="{C93682A3-68DF-4608-A2EA-26915F410544}" destId="{2EF47832-634D-472F-87FB-377BA43C5171}" srcOrd="0" destOrd="0" presId="urn:microsoft.com/office/officeart/2005/8/layout/StepDownProcess"/>
    <dgm:cxn modelId="{1B4BB8BE-6D01-4F3F-9FEE-0D1C52011828}" srcId="{DDD9AEA6-5AF6-480D-A2DB-340D8944D936}" destId="{146F3559-2EB1-4D18-B8AE-2F8DB8F4617F}" srcOrd="1" destOrd="0" parTransId="{8DD3AD28-9F2A-43BA-89A8-2DAF8518B210}" sibTransId="{6D7E9901-BC8F-4DA4-974D-69D026EE9F02}"/>
    <dgm:cxn modelId="{E0BDBDCA-8311-4E29-B721-6282AF22E6CF}" srcId="{146F3559-2EB1-4D18-B8AE-2F8DB8F4617F}" destId="{250F4177-BAC1-4009-9BA7-9EE950EB587C}" srcOrd="0" destOrd="0" parTransId="{2F1FEBDB-50E8-4B82-98D7-9BD563C887AE}" sibTransId="{F4DE1DEC-5C5E-4481-AC92-D3CA26137D36}"/>
    <dgm:cxn modelId="{F47A1529-0F35-46EA-913C-EEB4BE800088}" type="presOf" srcId="{AEFDF1AA-6AE6-40DF-8C66-1690BA9FB33D}" destId="{29C23126-CE85-4F87-B180-25C55DF68302}" srcOrd="0" destOrd="0" presId="urn:microsoft.com/office/officeart/2005/8/layout/StepDownProcess"/>
    <dgm:cxn modelId="{D4265E1B-00BA-4542-9D4A-DD4AFBAC40FE}" type="presParOf" srcId="{B4DB1EA1-4709-4833-8E06-609D9A3377DA}" destId="{AA45474F-707B-4AC0-8058-D6DC26043EAF}" srcOrd="0" destOrd="0" presId="urn:microsoft.com/office/officeart/2005/8/layout/StepDownProcess"/>
    <dgm:cxn modelId="{D2D62E21-ADA2-405C-B235-BD7F93C7DDFA}" type="presParOf" srcId="{AA45474F-707B-4AC0-8058-D6DC26043EAF}" destId="{14A8624D-E9FF-4375-A226-0A6682E0F097}" srcOrd="0" destOrd="0" presId="urn:microsoft.com/office/officeart/2005/8/layout/StepDownProcess"/>
    <dgm:cxn modelId="{DBCEB964-4EAB-4302-ADB9-418E092FE952}" type="presParOf" srcId="{AA45474F-707B-4AC0-8058-D6DC26043EAF}" destId="{29C23126-CE85-4F87-B180-25C55DF68302}" srcOrd="1" destOrd="0" presId="urn:microsoft.com/office/officeart/2005/8/layout/StepDownProcess"/>
    <dgm:cxn modelId="{C7327806-E191-43CF-A42E-5E7821AD0F77}" type="presParOf" srcId="{AA45474F-707B-4AC0-8058-D6DC26043EAF}" destId="{2EF47832-634D-472F-87FB-377BA43C5171}" srcOrd="2" destOrd="0" presId="urn:microsoft.com/office/officeart/2005/8/layout/StepDownProcess"/>
    <dgm:cxn modelId="{682FEFA4-C489-44FC-81E7-A3AED68CD886}" type="presParOf" srcId="{B4DB1EA1-4709-4833-8E06-609D9A3377DA}" destId="{EA880B0F-A273-4BCC-9BA4-EAA8A51BA3C8}" srcOrd="1" destOrd="0" presId="urn:microsoft.com/office/officeart/2005/8/layout/StepDownProcess"/>
    <dgm:cxn modelId="{11FB6CD6-CC0E-4DE3-AD5E-7E8C0CA2B760}" type="presParOf" srcId="{B4DB1EA1-4709-4833-8E06-609D9A3377DA}" destId="{E8FBDC8A-2B9E-4E94-A6DD-16F0BE05579D}" srcOrd="2" destOrd="0" presId="urn:microsoft.com/office/officeart/2005/8/layout/StepDownProcess"/>
    <dgm:cxn modelId="{B281018C-418A-4049-9F60-F0BB2E2E5B2C}" type="presParOf" srcId="{E8FBDC8A-2B9E-4E94-A6DD-16F0BE05579D}" destId="{54D74F6E-05F6-484B-9BD5-A1635B1577C4}" srcOrd="0" destOrd="0" presId="urn:microsoft.com/office/officeart/2005/8/layout/StepDownProcess"/>
    <dgm:cxn modelId="{580041AB-DC11-4792-8484-D2892A9B209C}" type="presParOf" srcId="{E8FBDC8A-2B9E-4E94-A6DD-16F0BE05579D}" destId="{EDB11F58-8CFE-4685-A4F1-BA0668DCF29B}" srcOrd="1" destOrd="0" presId="urn:microsoft.com/office/officeart/2005/8/layout/StepDownProcess"/>
  </dgm:cxnLst>
  <dgm:bg>
    <a:effectLst>
      <a:outerShdw blurRad="50800" dist="50800" dir="5400000" algn="ctr" rotWithShape="0">
        <a:srgbClr val="000000"/>
      </a:outerShdw>
    </a:effectLst>
  </dgm:bg>
  <dgm:whole>
    <a:ln>
      <a:noFill/>
    </a:ln>
    <a:effectLst>
      <a:reflection endPos="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DD9AEA6-5AF6-480D-A2DB-340D8944D936}" type="doc">
      <dgm:prSet loTypeId="urn:microsoft.com/office/officeart/2005/8/layout/StepDownProcess" loCatId="process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/>
          <a:lightRig rig="freezing" dir="t"/>
        </a:scene3d>
      </dgm:spPr>
      <dgm:t>
        <a:bodyPr/>
        <a:lstStyle/>
        <a:p>
          <a:endParaRPr lang="ru-RU"/>
        </a:p>
      </dgm:t>
    </dgm:pt>
    <dgm:pt modelId="{AEFDF1AA-6AE6-40DF-8C66-1690BA9FB33D}">
      <dgm:prSet phldrT="[Текст]" custT="1"/>
      <dgm:spPr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gm:spPr>
      <dgm:t>
        <a:bodyPr/>
        <a:lstStyle/>
        <a:p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E03CB7A-6412-4A83-AE16-F180195FF0E3}" type="parTrans" cxnId="{085C8092-6EB2-4E89-95C8-2A0A5E185331}">
      <dgm:prSet/>
      <dgm:spPr/>
      <dgm:t>
        <a:bodyPr/>
        <a:lstStyle/>
        <a:p>
          <a:endParaRPr lang="ru-RU"/>
        </a:p>
      </dgm:t>
    </dgm:pt>
    <dgm:pt modelId="{D5826272-9890-4BD6-9427-9BC19775752C}" type="sibTrans" cxnId="{085C8092-6EB2-4E89-95C8-2A0A5E185331}">
      <dgm:prSet/>
      <dgm:spPr/>
      <dgm:t>
        <a:bodyPr/>
        <a:lstStyle/>
        <a:p>
          <a:endParaRPr lang="ru-RU"/>
        </a:p>
      </dgm:t>
    </dgm:pt>
    <dgm:pt modelId="{C93682A3-68DF-4608-A2EA-26915F410544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A67EF82B-D2EF-408F-A174-73EBB97258C6}" type="parTrans" cxnId="{B815AA11-0695-4ABA-8ACB-F1B7BAA2D985}">
      <dgm:prSet/>
      <dgm:spPr/>
      <dgm:t>
        <a:bodyPr/>
        <a:lstStyle/>
        <a:p>
          <a:endParaRPr lang="ru-RU"/>
        </a:p>
      </dgm:t>
    </dgm:pt>
    <dgm:pt modelId="{83955A20-F1E2-4B36-AD20-826F0EE38022}" type="sibTrans" cxnId="{B815AA11-0695-4ABA-8ACB-F1B7BAA2D985}">
      <dgm:prSet/>
      <dgm:spPr/>
      <dgm:t>
        <a:bodyPr/>
        <a:lstStyle/>
        <a:p>
          <a:endParaRPr lang="ru-RU"/>
        </a:p>
      </dgm:t>
    </dgm:pt>
    <dgm:pt modelId="{146F3559-2EB1-4D18-B8AE-2F8DB8F4617F}">
      <dgm:prSet phldrT="[Текст]" custT="1"/>
      <dgm:spPr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gm:spPr>
      <dgm:t>
        <a:bodyPr/>
        <a:lstStyle/>
        <a:p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D3AD28-9F2A-43BA-89A8-2DAF8518B210}" type="parTrans" cxnId="{1B4BB8BE-6D01-4F3F-9FEE-0D1C52011828}">
      <dgm:prSet/>
      <dgm:spPr/>
      <dgm:t>
        <a:bodyPr/>
        <a:lstStyle/>
        <a:p>
          <a:endParaRPr lang="ru-RU"/>
        </a:p>
      </dgm:t>
    </dgm:pt>
    <dgm:pt modelId="{6D7E9901-BC8F-4DA4-974D-69D026EE9F02}" type="sibTrans" cxnId="{1B4BB8BE-6D01-4F3F-9FEE-0D1C52011828}">
      <dgm:prSet/>
      <dgm:spPr/>
      <dgm:t>
        <a:bodyPr/>
        <a:lstStyle/>
        <a:p>
          <a:endParaRPr lang="ru-RU"/>
        </a:p>
      </dgm:t>
    </dgm:pt>
    <dgm:pt modelId="{250F4177-BAC1-4009-9BA7-9EE950EB587C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2F1FEBDB-50E8-4B82-98D7-9BD563C887AE}" type="parTrans" cxnId="{E0BDBDCA-8311-4E29-B721-6282AF22E6CF}">
      <dgm:prSet/>
      <dgm:spPr/>
      <dgm:t>
        <a:bodyPr/>
        <a:lstStyle/>
        <a:p>
          <a:endParaRPr lang="ru-RU"/>
        </a:p>
      </dgm:t>
    </dgm:pt>
    <dgm:pt modelId="{F4DE1DEC-5C5E-4481-AC92-D3CA26137D36}" type="sibTrans" cxnId="{E0BDBDCA-8311-4E29-B721-6282AF22E6CF}">
      <dgm:prSet/>
      <dgm:spPr/>
      <dgm:t>
        <a:bodyPr/>
        <a:lstStyle/>
        <a:p>
          <a:endParaRPr lang="ru-RU"/>
        </a:p>
      </dgm:t>
    </dgm:pt>
    <dgm:pt modelId="{B4DB1EA1-4709-4833-8E06-609D9A3377DA}" type="pres">
      <dgm:prSet presAssocID="{DDD9AEA6-5AF6-480D-A2DB-340D8944D9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45474F-707B-4AC0-8058-D6DC26043EAF}" type="pres">
      <dgm:prSet presAssocID="{AEFDF1AA-6AE6-40DF-8C66-1690BA9FB33D}" presName="composite" presStyleCnt="0"/>
      <dgm:spPr>
        <a:sp3d prstMaterial="dkEdge"/>
      </dgm:spPr>
    </dgm:pt>
    <dgm:pt modelId="{14A8624D-E9FF-4375-A226-0A6682E0F097}" type="pres">
      <dgm:prSet presAssocID="{AEFDF1AA-6AE6-40DF-8C66-1690BA9FB33D}" presName="bentUpArrow1" presStyleLbl="alignImgPlace1" presStyleIdx="0" presStyleCnt="1"/>
      <dgm:spPr>
        <a:noFill/>
        <a:ln>
          <a:solidFill>
            <a:schemeClr val="tx1"/>
          </a:solidFill>
        </a:ln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gm:spPr>
    </dgm:pt>
    <dgm:pt modelId="{29C23126-CE85-4F87-B180-25C55DF68302}" type="pres">
      <dgm:prSet presAssocID="{AEFDF1AA-6AE6-40DF-8C66-1690BA9FB33D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47832-634D-472F-87FB-377BA43C5171}" type="pres">
      <dgm:prSet presAssocID="{AEFDF1AA-6AE6-40DF-8C66-1690BA9FB33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80B0F-A273-4BCC-9BA4-EAA8A51BA3C8}" type="pres">
      <dgm:prSet presAssocID="{D5826272-9890-4BD6-9427-9BC19775752C}" presName="sibTrans" presStyleCnt="0"/>
      <dgm:spPr>
        <a:sp3d prstMaterial="dkEdge"/>
      </dgm:spPr>
    </dgm:pt>
    <dgm:pt modelId="{E8FBDC8A-2B9E-4E94-A6DD-16F0BE05579D}" type="pres">
      <dgm:prSet presAssocID="{146F3559-2EB1-4D18-B8AE-2F8DB8F4617F}" presName="composite" presStyleCnt="0"/>
      <dgm:spPr>
        <a:sp3d prstMaterial="dkEdge"/>
      </dgm:spPr>
    </dgm:pt>
    <dgm:pt modelId="{54D74F6E-05F6-484B-9BD5-A1635B1577C4}" type="pres">
      <dgm:prSet presAssocID="{146F3559-2EB1-4D18-B8AE-2F8DB8F4617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11F58-8CFE-4685-A4F1-BA0668DCF29B}" type="pres">
      <dgm:prSet presAssocID="{146F3559-2EB1-4D18-B8AE-2F8DB8F4617F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5AA11-0695-4ABA-8ACB-F1B7BAA2D985}" srcId="{AEFDF1AA-6AE6-40DF-8C66-1690BA9FB33D}" destId="{C93682A3-68DF-4608-A2EA-26915F410544}" srcOrd="0" destOrd="0" parTransId="{A67EF82B-D2EF-408F-A174-73EBB97258C6}" sibTransId="{83955A20-F1E2-4B36-AD20-826F0EE38022}"/>
    <dgm:cxn modelId="{10839A34-6EBC-441C-863E-7362B5680852}" type="presOf" srcId="{146F3559-2EB1-4D18-B8AE-2F8DB8F4617F}" destId="{54D74F6E-05F6-484B-9BD5-A1635B1577C4}" srcOrd="0" destOrd="0" presId="urn:microsoft.com/office/officeart/2005/8/layout/StepDownProcess"/>
    <dgm:cxn modelId="{C9E8B5CC-01C3-4176-B4BC-382941A60AB5}" type="presOf" srcId="{DDD9AEA6-5AF6-480D-A2DB-340D8944D936}" destId="{B4DB1EA1-4709-4833-8E06-609D9A3377DA}" srcOrd="0" destOrd="0" presId="urn:microsoft.com/office/officeart/2005/8/layout/StepDownProcess"/>
    <dgm:cxn modelId="{085C8092-6EB2-4E89-95C8-2A0A5E185331}" srcId="{DDD9AEA6-5AF6-480D-A2DB-340D8944D936}" destId="{AEFDF1AA-6AE6-40DF-8C66-1690BA9FB33D}" srcOrd="0" destOrd="0" parTransId="{1E03CB7A-6412-4A83-AE16-F180195FF0E3}" sibTransId="{D5826272-9890-4BD6-9427-9BC19775752C}"/>
    <dgm:cxn modelId="{157C3443-C672-43FF-A6EB-300C71223CFD}" type="presOf" srcId="{250F4177-BAC1-4009-9BA7-9EE950EB587C}" destId="{EDB11F58-8CFE-4685-A4F1-BA0668DCF29B}" srcOrd="0" destOrd="0" presId="urn:microsoft.com/office/officeart/2005/8/layout/StepDownProcess"/>
    <dgm:cxn modelId="{3649AE86-4617-43C2-A301-D146DB792897}" type="presOf" srcId="{C93682A3-68DF-4608-A2EA-26915F410544}" destId="{2EF47832-634D-472F-87FB-377BA43C5171}" srcOrd="0" destOrd="0" presId="urn:microsoft.com/office/officeart/2005/8/layout/StepDownProcess"/>
    <dgm:cxn modelId="{1B4BB8BE-6D01-4F3F-9FEE-0D1C52011828}" srcId="{DDD9AEA6-5AF6-480D-A2DB-340D8944D936}" destId="{146F3559-2EB1-4D18-B8AE-2F8DB8F4617F}" srcOrd="1" destOrd="0" parTransId="{8DD3AD28-9F2A-43BA-89A8-2DAF8518B210}" sibTransId="{6D7E9901-BC8F-4DA4-974D-69D026EE9F02}"/>
    <dgm:cxn modelId="{E0BDBDCA-8311-4E29-B721-6282AF22E6CF}" srcId="{146F3559-2EB1-4D18-B8AE-2F8DB8F4617F}" destId="{250F4177-BAC1-4009-9BA7-9EE950EB587C}" srcOrd="0" destOrd="0" parTransId="{2F1FEBDB-50E8-4B82-98D7-9BD563C887AE}" sibTransId="{F4DE1DEC-5C5E-4481-AC92-D3CA26137D36}"/>
    <dgm:cxn modelId="{F47A1529-0F35-46EA-913C-EEB4BE800088}" type="presOf" srcId="{AEFDF1AA-6AE6-40DF-8C66-1690BA9FB33D}" destId="{29C23126-CE85-4F87-B180-25C55DF68302}" srcOrd="0" destOrd="0" presId="urn:microsoft.com/office/officeart/2005/8/layout/StepDownProcess"/>
    <dgm:cxn modelId="{D4265E1B-00BA-4542-9D4A-DD4AFBAC40FE}" type="presParOf" srcId="{B4DB1EA1-4709-4833-8E06-609D9A3377DA}" destId="{AA45474F-707B-4AC0-8058-D6DC26043EAF}" srcOrd="0" destOrd="0" presId="urn:microsoft.com/office/officeart/2005/8/layout/StepDownProcess"/>
    <dgm:cxn modelId="{D2D62E21-ADA2-405C-B235-BD7F93C7DDFA}" type="presParOf" srcId="{AA45474F-707B-4AC0-8058-D6DC26043EAF}" destId="{14A8624D-E9FF-4375-A226-0A6682E0F097}" srcOrd="0" destOrd="0" presId="urn:microsoft.com/office/officeart/2005/8/layout/StepDownProcess"/>
    <dgm:cxn modelId="{DBCEB964-4EAB-4302-ADB9-418E092FE952}" type="presParOf" srcId="{AA45474F-707B-4AC0-8058-D6DC26043EAF}" destId="{29C23126-CE85-4F87-B180-25C55DF68302}" srcOrd="1" destOrd="0" presId="urn:microsoft.com/office/officeart/2005/8/layout/StepDownProcess"/>
    <dgm:cxn modelId="{C7327806-E191-43CF-A42E-5E7821AD0F77}" type="presParOf" srcId="{AA45474F-707B-4AC0-8058-D6DC26043EAF}" destId="{2EF47832-634D-472F-87FB-377BA43C5171}" srcOrd="2" destOrd="0" presId="urn:microsoft.com/office/officeart/2005/8/layout/StepDownProcess"/>
    <dgm:cxn modelId="{682FEFA4-C489-44FC-81E7-A3AED68CD886}" type="presParOf" srcId="{B4DB1EA1-4709-4833-8E06-609D9A3377DA}" destId="{EA880B0F-A273-4BCC-9BA4-EAA8A51BA3C8}" srcOrd="1" destOrd="0" presId="urn:microsoft.com/office/officeart/2005/8/layout/StepDownProcess"/>
    <dgm:cxn modelId="{11FB6CD6-CC0E-4DE3-AD5E-7E8C0CA2B760}" type="presParOf" srcId="{B4DB1EA1-4709-4833-8E06-609D9A3377DA}" destId="{E8FBDC8A-2B9E-4E94-A6DD-16F0BE05579D}" srcOrd="2" destOrd="0" presId="urn:microsoft.com/office/officeart/2005/8/layout/StepDownProcess"/>
    <dgm:cxn modelId="{B281018C-418A-4049-9F60-F0BB2E2E5B2C}" type="presParOf" srcId="{E8FBDC8A-2B9E-4E94-A6DD-16F0BE05579D}" destId="{54D74F6E-05F6-484B-9BD5-A1635B1577C4}" srcOrd="0" destOrd="0" presId="urn:microsoft.com/office/officeart/2005/8/layout/StepDownProcess"/>
    <dgm:cxn modelId="{580041AB-DC11-4792-8484-D2892A9B209C}" type="presParOf" srcId="{E8FBDC8A-2B9E-4E94-A6DD-16F0BE05579D}" destId="{EDB11F58-8CFE-4685-A4F1-BA0668DCF29B}" srcOrd="1" destOrd="0" presId="urn:microsoft.com/office/officeart/2005/8/layout/StepDownProcess"/>
  </dgm:cxnLst>
  <dgm:bg>
    <a:effectLst>
      <a:outerShdw blurRad="50800" dist="50800" dir="5400000" algn="ctr" rotWithShape="0">
        <a:srgbClr val="000000"/>
      </a:outerShdw>
    </a:effectLst>
  </dgm:bg>
  <dgm:whole>
    <a:ln>
      <a:noFill/>
    </a:ln>
    <a:effectLst>
      <a:reflection endPos="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D9AEA6-5AF6-480D-A2DB-340D8944D936}" type="doc">
      <dgm:prSet loTypeId="urn:microsoft.com/office/officeart/2005/8/layout/StepDownProcess" loCatId="process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/>
          <a:lightRig rig="freezing" dir="t"/>
        </a:scene3d>
      </dgm:spPr>
      <dgm:t>
        <a:bodyPr/>
        <a:lstStyle/>
        <a:p>
          <a:endParaRPr lang="ru-RU"/>
        </a:p>
      </dgm:t>
    </dgm:pt>
    <dgm:pt modelId="{AEFDF1AA-6AE6-40DF-8C66-1690BA9FB33D}">
      <dgm:prSet phldrT="[Текст]" custT="1"/>
      <dgm:spPr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gm:spPr>
      <dgm:t>
        <a:bodyPr/>
        <a:lstStyle/>
        <a:p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E03CB7A-6412-4A83-AE16-F180195FF0E3}" type="parTrans" cxnId="{085C8092-6EB2-4E89-95C8-2A0A5E185331}">
      <dgm:prSet/>
      <dgm:spPr/>
      <dgm:t>
        <a:bodyPr/>
        <a:lstStyle/>
        <a:p>
          <a:endParaRPr lang="ru-RU"/>
        </a:p>
      </dgm:t>
    </dgm:pt>
    <dgm:pt modelId="{D5826272-9890-4BD6-9427-9BC19775752C}" type="sibTrans" cxnId="{085C8092-6EB2-4E89-95C8-2A0A5E185331}">
      <dgm:prSet/>
      <dgm:spPr/>
      <dgm:t>
        <a:bodyPr/>
        <a:lstStyle/>
        <a:p>
          <a:endParaRPr lang="ru-RU"/>
        </a:p>
      </dgm:t>
    </dgm:pt>
    <dgm:pt modelId="{C93682A3-68DF-4608-A2EA-26915F410544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A67EF82B-D2EF-408F-A174-73EBB97258C6}" type="parTrans" cxnId="{B815AA11-0695-4ABA-8ACB-F1B7BAA2D985}">
      <dgm:prSet/>
      <dgm:spPr/>
      <dgm:t>
        <a:bodyPr/>
        <a:lstStyle/>
        <a:p>
          <a:endParaRPr lang="ru-RU"/>
        </a:p>
      </dgm:t>
    </dgm:pt>
    <dgm:pt modelId="{83955A20-F1E2-4B36-AD20-826F0EE38022}" type="sibTrans" cxnId="{B815AA11-0695-4ABA-8ACB-F1B7BAA2D985}">
      <dgm:prSet/>
      <dgm:spPr/>
      <dgm:t>
        <a:bodyPr/>
        <a:lstStyle/>
        <a:p>
          <a:endParaRPr lang="ru-RU"/>
        </a:p>
      </dgm:t>
    </dgm:pt>
    <dgm:pt modelId="{146F3559-2EB1-4D18-B8AE-2F8DB8F4617F}">
      <dgm:prSet phldrT="[Текст]" custT="1"/>
      <dgm:spPr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gm:spPr>
      <dgm:t>
        <a:bodyPr/>
        <a:lstStyle/>
        <a:p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D3AD28-9F2A-43BA-89A8-2DAF8518B210}" type="parTrans" cxnId="{1B4BB8BE-6D01-4F3F-9FEE-0D1C52011828}">
      <dgm:prSet/>
      <dgm:spPr/>
      <dgm:t>
        <a:bodyPr/>
        <a:lstStyle/>
        <a:p>
          <a:endParaRPr lang="ru-RU"/>
        </a:p>
      </dgm:t>
    </dgm:pt>
    <dgm:pt modelId="{6D7E9901-BC8F-4DA4-974D-69D026EE9F02}" type="sibTrans" cxnId="{1B4BB8BE-6D01-4F3F-9FEE-0D1C52011828}">
      <dgm:prSet/>
      <dgm:spPr/>
      <dgm:t>
        <a:bodyPr/>
        <a:lstStyle/>
        <a:p>
          <a:endParaRPr lang="ru-RU"/>
        </a:p>
      </dgm:t>
    </dgm:pt>
    <dgm:pt modelId="{250F4177-BAC1-4009-9BA7-9EE950EB587C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2F1FEBDB-50E8-4B82-98D7-9BD563C887AE}" type="parTrans" cxnId="{E0BDBDCA-8311-4E29-B721-6282AF22E6CF}">
      <dgm:prSet/>
      <dgm:spPr/>
      <dgm:t>
        <a:bodyPr/>
        <a:lstStyle/>
        <a:p>
          <a:endParaRPr lang="ru-RU"/>
        </a:p>
      </dgm:t>
    </dgm:pt>
    <dgm:pt modelId="{F4DE1DEC-5C5E-4481-AC92-D3CA26137D36}" type="sibTrans" cxnId="{E0BDBDCA-8311-4E29-B721-6282AF22E6CF}">
      <dgm:prSet/>
      <dgm:spPr/>
      <dgm:t>
        <a:bodyPr/>
        <a:lstStyle/>
        <a:p>
          <a:endParaRPr lang="ru-RU"/>
        </a:p>
      </dgm:t>
    </dgm:pt>
    <dgm:pt modelId="{B4DB1EA1-4709-4833-8E06-609D9A3377DA}" type="pres">
      <dgm:prSet presAssocID="{DDD9AEA6-5AF6-480D-A2DB-340D8944D9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45474F-707B-4AC0-8058-D6DC26043EAF}" type="pres">
      <dgm:prSet presAssocID="{AEFDF1AA-6AE6-40DF-8C66-1690BA9FB33D}" presName="composite" presStyleCnt="0"/>
      <dgm:spPr>
        <a:sp3d prstMaterial="dkEdge"/>
      </dgm:spPr>
    </dgm:pt>
    <dgm:pt modelId="{14A8624D-E9FF-4375-A226-0A6682E0F097}" type="pres">
      <dgm:prSet presAssocID="{AEFDF1AA-6AE6-40DF-8C66-1690BA9FB33D}" presName="bentUpArrow1" presStyleLbl="alignImgPlace1" presStyleIdx="0" presStyleCnt="1"/>
      <dgm:spPr>
        <a:noFill/>
        <a:ln>
          <a:solidFill>
            <a:schemeClr val="tx1"/>
          </a:solidFill>
        </a:ln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gm:spPr>
    </dgm:pt>
    <dgm:pt modelId="{29C23126-CE85-4F87-B180-25C55DF68302}" type="pres">
      <dgm:prSet presAssocID="{AEFDF1AA-6AE6-40DF-8C66-1690BA9FB33D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47832-634D-472F-87FB-377BA43C5171}" type="pres">
      <dgm:prSet presAssocID="{AEFDF1AA-6AE6-40DF-8C66-1690BA9FB33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80B0F-A273-4BCC-9BA4-EAA8A51BA3C8}" type="pres">
      <dgm:prSet presAssocID="{D5826272-9890-4BD6-9427-9BC19775752C}" presName="sibTrans" presStyleCnt="0"/>
      <dgm:spPr>
        <a:sp3d prstMaterial="dkEdge"/>
      </dgm:spPr>
    </dgm:pt>
    <dgm:pt modelId="{E8FBDC8A-2B9E-4E94-A6DD-16F0BE05579D}" type="pres">
      <dgm:prSet presAssocID="{146F3559-2EB1-4D18-B8AE-2F8DB8F4617F}" presName="composite" presStyleCnt="0"/>
      <dgm:spPr>
        <a:sp3d prstMaterial="dkEdge"/>
      </dgm:spPr>
    </dgm:pt>
    <dgm:pt modelId="{54D74F6E-05F6-484B-9BD5-A1635B1577C4}" type="pres">
      <dgm:prSet presAssocID="{146F3559-2EB1-4D18-B8AE-2F8DB8F4617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11F58-8CFE-4685-A4F1-BA0668DCF29B}" type="pres">
      <dgm:prSet presAssocID="{146F3559-2EB1-4D18-B8AE-2F8DB8F4617F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5AA11-0695-4ABA-8ACB-F1B7BAA2D985}" srcId="{AEFDF1AA-6AE6-40DF-8C66-1690BA9FB33D}" destId="{C93682A3-68DF-4608-A2EA-26915F410544}" srcOrd="0" destOrd="0" parTransId="{A67EF82B-D2EF-408F-A174-73EBB97258C6}" sibTransId="{83955A20-F1E2-4B36-AD20-826F0EE38022}"/>
    <dgm:cxn modelId="{10839A34-6EBC-441C-863E-7362B5680852}" type="presOf" srcId="{146F3559-2EB1-4D18-B8AE-2F8DB8F4617F}" destId="{54D74F6E-05F6-484B-9BD5-A1635B1577C4}" srcOrd="0" destOrd="0" presId="urn:microsoft.com/office/officeart/2005/8/layout/StepDownProcess"/>
    <dgm:cxn modelId="{C9E8B5CC-01C3-4176-B4BC-382941A60AB5}" type="presOf" srcId="{DDD9AEA6-5AF6-480D-A2DB-340D8944D936}" destId="{B4DB1EA1-4709-4833-8E06-609D9A3377DA}" srcOrd="0" destOrd="0" presId="urn:microsoft.com/office/officeart/2005/8/layout/StepDownProcess"/>
    <dgm:cxn modelId="{085C8092-6EB2-4E89-95C8-2A0A5E185331}" srcId="{DDD9AEA6-5AF6-480D-A2DB-340D8944D936}" destId="{AEFDF1AA-6AE6-40DF-8C66-1690BA9FB33D}" srcOrd="0" destOrd="0" parTransId="{1E03CB7A-6412-4A83-AE16-F180195FF0E3}" sibTransId="{D5826272-9890-4BD6-9427-9BC19775752C}"/>
    <dgm:cxn modelId="{157C3443-C672-43FF-A6EB-300C71223CFD}" type="presOf" srcId="{250F4177-BAC1-4009-9BA7-9EE950EB587C}" destId="{EDB11F58-8CFE-4685-A4F1-BA0668DCF29B}" srcOrd="0" destOrd="0" presId="urn:microsoft.com/office/officeart/2005/8/layout/StepDownProcess"/>
    <dgm:cxn modelId="{3649AE86-4617-43C2-A301-D146DB792897}" type="presOf" srcId="{C93682A3-68DF-4608-A2EA-26915F410544}" destId="{2EF47832-634D-472F-87FB-377BA43C5171}" srcOrd="0" destOrd="0" presId="urn:microsoft.com/office/officeart/2005/8/layout/StepDownProcess"/>
    <dgm:cxn modelId="{1B4BB8BE-6D01-4F3F-9FEE-0D1C52011828}" srcId="{DDD9AEA6-5AF6-480D-A2DB-340D8944D936}" destId="{146F3559-2EB1-4D18-B8AE-2F8DB8F4617F}" srcOrd="1" destOrd="0" parTransId="{8DD3AD28-9F2A-43BA-89A8-2DAF8518B210}" sibTransId="{6D7E9901-BC8F-4DA4-974D-69D026EE9F02}"/>
    <dgm:cxn modelId="{E0BDBDCA-8311-4E29-B721-6282AF22E6CF}" srcId="{146F3559-2EB1-4D18-B8AE-2F8DB8F4617F}" destId="{250F4177-BAC1-4009-9BA7-9EE950EB587C}" srcOrd="0" destOrd="0" parTransId="{2F1FEBDB-50E8-4B82-98D7-9BD563C887AE}" sibTransId="{F4DE1DEC-5C5E-4481-AC92-D3CA26137D36}"/>
    <dgm:cxn modelId="{F47A1529-0F35-46EA-913C-EEB4BE800088}" type="presOf" srcId="{AEFDF1AA-6AE6-40DF-8C66-1690BA9FB33D}" destId="{29C23126-CE85-4F87-B180-25C55DF68302}" srcOrd="0" destOrd="0" presId="urn:microsoft.com/office/officeart/2005/8/layout/StepDownProcess"/>
    <dgm:cxn modelId="{D4265E1B-00BA-4542-9D4A-DD4AFBAC40FE}" type="presParOf" srcId="{B4DB1EA1-4709-4833-8E06-609D9A3377DA}" destId="{AA45474F-707B-4AC0-8058-D6DC26043EAF}" srcOrd="0" destOrd="0" presId="urn:microsoft.com/office/officeart/2005/8/layout/StepDownProcess"/>
    <dgm:cxn modelId="{D2D62E21-ADA2-405C-B235-BD7F93C7DDFA}" type="presParOf" srcId="{AA45474F-707B-4AC0-8058-D6DC26043EAF}" destId="{14A8624D-E9FF-4375-A226-0A6682E0F097}" srcOrd="0" destOrd="0" presId="urn:microsoft.com/office/officeart/2005/8/layout/StepDownProcess"/>
    <dgm:cxn modelId="{DBCEB964-4EAB-4302-ADB9-418E092FE952}" type="presParOf" srcId="{AA45474F-707B-4AC0-8058-D6DC26043EAF}" destId="{29C23126-CE85-4F87-B180-25C55DF68302}" srcOrd="1" destOrd="0" presId="urn:microsoft.com/office/officeart/2005/8/layout/StepDownProcess"/>
    <dgm:cxn modelId="{C7327806-E191-43CF-A42E-5E7821AD0F77}" type="presParOf" srcId="{AA45474F-707B-4AC0-8058-D6DC26043EAF}" destId="{2EF47832-634D-472F-87FB-377BA43C5171}" srcOrd="2" destOrd="0" presId="urn:microsoft.com/office/officeart/2005/8/layout/StepDownProcess"/>
    <dgm:cxn modelId="{682FEFA4-C489-44FC-81E7-A3AED68CD886}" type="presParOf" srcId="{B4DB1EA1-4709-4833-8E06-609D9A3377DA}" destId="{EA880B0F-A273-4BCC-9BA4-EAA8A51BA3C8}" srcOrd="1" destOrd="0" presId="urn:microsoft.com/office/officeart/2005/8/layout/StepDownProcess"/>
    <dgm:cxn modelId="{11FB6CD6-CC0E-4DE3-AD5E-7E8C0CA2B760}" type="presParOf" srcId="{B4DB1EA1-4709-4833-8E06-609D9A3377DA}" destId="{E8FBDC8A-2B9E-4E94-A6DD-16F0BE05579D}" srcOrd="2" destOrd="0" presId="urn:microsoft.com/office/officeart/2005/8/layout/StepDownProcess"/>
    <dgm:cxn modelId="{B281018C-418A-4049-9F60-F0BB2E2E5B2C}" type="presParOf" srcId="{E8FBDC8A-2B9E-4E94-A6DD-16F0BE05579D}" destId="{54D74F6E-05F6-484B-9BD5-A1635B1577C4}" srcOrd="0" destOrd="0" presId="urn:microsoft.com/office/officeart/2005/8/layout/StepDownProcess"/>
    <dgm:cxn modelId="{580041AB-DC11-4792-8484-D2892A9B209C}" type="presParOf" srcId="{E8FBDC8A-2B9E-4E94-A6DD-16F0BE05579D}" destId="{EDB11F58-8CFE-4685-A4F1-BA0668DCF29B}" srcOrd="1" destOrd="0" presId="urn:microsoft.com/office/officeart/2005/8/layout/StepDownProcess"/>
  </dgm:cxnLst>
  <dgm:bg>
    <a:effectLst>
      <a:outerShdw blurRad="50800" dist="50800" dir="5400000" algn="ctr" rotWithShape="0">
        <a:srgbClr val="000000"/>
      </a:outerShdw>
    </a:effectLst>
  </dgm:bg>
  <dgm:whole>
    <a:ln>
      <a:noFill/>
    </a:ln>
    <a:effectLst>
      <a:reflection endPos="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DD9AEA6-5AF6-480D-A2DB-340D8944D936}" type="doc">
      <dgm:prSet loTypeId="urn:microsoft.com/office/officeart/2005/8/layout/StepDownProcess" loCatId="process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/>
          <a:lightRig rig="freezing" dir="t"/>
        </a:scene3d>
      </dgm:spPr>
      <dgm:t>
        <a:bodyPr/>
        <a:lstStyle/>
        <a:p>
          <a:endParaRPr lang="ru-RU"/>
        </a:p>
      </dgm:t>
    </dgm:pt>
    <dgm:pt modelId="{AEFDF1AA-6AE6-40DF-8C66-1690BA9FB33D}">
      <dgm:prSet phldrT="[Текст]" custT="1"/>
      <dgm:spPr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gm:spPr>
      <dgm:t>
        <a:bodyPr/>
        <a:lstStyle/>
        <a:p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E03CB7A-6412-4A83-AE16-F180195FF0E3}" type="parTrans" cxnId="{085C8092-6EB2-4E89-95C8-2A0A5E185331}">
      <dgm:prSet/>
      <dgm:spPr/>
      <dgm:t>
        <a:bodyPr/>
        <a:lstStyle/>
        <a:p>
          <a:endParaRPr lang="ru-RU"/>
        </a:p>
      </dgm:t>
    </dgm:pt>
    <dgm:pt modelId="{D5826272-9890-4BD6-9427-9BC19775752C}" type="sibTrans" cxnId="{085C8092-6EB2-4E89-95C8-2A0A5E185331}">
      <dgm:prSet/>
      <dgm:spPr/>
      <dgm:t>
        <a:bodyPr/>
        <a:lstStyle/>
        <a:p>
          <a:endParaRPr lang="ru-RU"/>
        </a:p>
      </dgm:t>
    </dgm:pt>
    <dgm:pt modelId="{C93682A3-68DF-4608-A2EA-26915F410544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A67EF82B-D2EF-408F-A174-73EBB97258C6}" type="parTrans" cxnId="{B815AA11-0695-4ABA-8ACB-F1B7BAA2D985}">
      <dgm:prSet/>
      <dgm:spPr/>
      <dgm:t>
        <a:bodyPr/>
        <a:lstStyle/>
        <a:p>
          <a:endParaRPr lang="ru-RU"/>
        </a:p>
      </dgm:t>
    </dgm:pt>
    <dgm:pt modelId="{83955A20-F1E2-4B36-AD20-826F0EE38022}" type="sibTrans" cxnId="{B815AA11-0695-4ABA-8ACB-F1B7BAA2D985}">
      <dgm:prSet/>
      <dgm:spPr/>
      <dgm:t>
        <a:bodyPr/>
        <a:lstStyle/>
        <a:p>
          <a:endParaRPr lang="ru-RU"/>
        </a:p>
      </dgm:t>
    </dgm:pt>
    <dgm:pt modelId="{146F3559-2EB1-4D18-B8AE-2F8DB8F4617F}">
      <dgm:prSet phldrT="[Текст]" custT="1"/>
      <dgm:spPr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gm:spPr>
      <dgm:t>
        <a:bodyPr/>
        <a:lstStyle/>
        <a:p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D3AD28-9F2A-43BA-89A8-2DAF8518B210}" type="parTrans" cxnId="{1B4BB8BE-6D01-4F3F-9FEE-0D1C52011828}">
      <dgm:prSet/>
      <dgm:spPr/>
      <dgm:t>
        <a:bodyPr/>
        <a:lstStyle/>
        <a:p>
          <a:endParaRPr lang="ru-RU"/>
        </a:p>
      </dgm:t>
    </dgm:pt>
    <dgm:pt modelId="{6D7E9901-BC8F-4DA4-974D-69D026EE9F02}" type="sibTrans" cxnId="{1B4BB8BE-6D01-4F3F-9FEE-0D1C52011828}">
      <dgm:prSet/>
      <dgm:spPr/>
      <dgm:t>
        <a:bodyPr/>
        <a:lstStyle/>
        <a:p>
          <a:endParaRPr lang="ru-RU"/>
        </a:p>
      </dgm:t>
    </dgm:pt>
    <dgm:pt modelId="{250F4177-BAC1-4009-9BA7-9EE950EB587C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2F1FEBDB-50E8-4B82-98D7-9BD563C887AE}" type="parTrans" cxnId="{E0BDBDCA-8311-4E29-B721-6282AF22E6CF}">
      <dgm:prSet/>
      <dgm:spPr/>
      <dgm:t>
        <a:bodyPr/>
        <a:lstStyle/>
        <a:p>
          <a:endParaRPr lang="ru-RU"/>
        </a:p>
      </dgm:t>
    </dgm:pt>
    <dgm:pt modelId="{F4DE1DEC-5C5E-4481-AC92-D3CA26137D36}" type="sibTrans" cxnId="{E0BDBDCA-8311-4E29-B721-6282AF22E6CF}">
      <dgm:prSet/>
      <dgm:spPr/>
      <dgm:t>
        <a:bodyPr/>
        <a:lstStyle/>
        <a:p>
          <a:endParaRPr lang="ru-RU"/>
        </a:p>
      </dgm:t>
    </dgm:pt>
    <dgm:pt modelId="{B4DB1EA1-4709-4833-8E06-609D9A3377DA}" type="pres">
      <dgm:prSet presAssocID="{DDD9AEA6-5AF6-480D-A2DB-340D8944D9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45474F-707B-4AC0-8058-D6DC26043EAF}" type="pres">
      <dgm:prSet presAssocID="{AEFDF1AA-6AE6-40DF-8C66-1690BA9FB33D}" presName="composite" presStyleCnt="0"/>
      <dgm:spPr>
        <a:sp3d prstMaterial="dkEdge"/>
      </dgm:spPr>
    </dgm:pt>
    <dgm:pt modelId="{14A8624D-E9FF-4375-A226-0A6682E0F097}" type="pres">
      <dgm:prSet presAssocID="{AEFDF1AA-6AE6-40DF-8C66-1690BA9FB33D}" presName="bentUpArrow1" presStyleLbl="alignImgPlace1" presStyleIdx="0" presStyleCnt="1"/>
      <dgm:spPr>
        <a:noFill/>
        <a:ln>
          <a:solidFill>
            <a:schemeClr val="tx1"/>
          </a:solidFill>
        </a:ln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gm:spPr>
    </dgm:pt>
    <dgm:pt modelId="{29C23126-CE85-4F87-B180-25C55DF68302}" type="pres">
      <dgm:prSet presAssocID="{AEFDF1AA-6AE6-40DF-8C66-1690BA9FB33D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47832-634D-472F-87FB-377BA43C5171}" type="pres">
      <dgm:prSet presAssocID="{AEFDF1AA-6AE6-40DF-8C66-1690BA9FB33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80B0F-A273-4BCC-9BA4-EAA8A51BA3C8}" type="pres">
      <dgm:prSet presAssocID="{D5826272-9890-4BD6-9427-9BC19775752C}" presName="sibTrans" presStyleCnt="0"/>
      <dgm:spPr>
        <a:sp3d prstMaterial="dkEdge"/>
      </dgm:spPr>
    </dgm:pt>
    <dgm:pt modelId="{E8FBDC8A-2B9E-4E94-A6DD-16F0BE05579D}" type="pres">
      <dgm:prSet presAssocID="{146F3559-2EB1-4D18-B8AE-2F8DB8F4617F}" presName="composite" presStyleCnt="0"/>
      <dgm:spPr>
        <a:sp3d prstMaterial="dkEdge"/>
      </dgm:spPr>
    </dgm:pt>
    <dgm:pt modelId="{54D74F6E-05F6-484B-9BD5-A1635B1577C4}" type="pres">
      <dgm:prSet presAssocID="{146F3559-2EB1-4D18-B8AE-2F8DB8F4617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11F58-8CFE-4685-A4F1-BA0668DCF29B}" type="pres">
      <dgm:prSet presAssocID="{146F3559-2EB1-4D18-B8AE-2F8DB8F4617F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5AA11-0695-4ABA-8ACB-F1B7BAA2D985}" srcId="{AEFDF1AA-6AE6-40DF-8C66-1690BA9FB33D}" destId="{C93682A3-68DF-4608-A2EA-26915F410544}" srcOrd="0" destOrd="0" parTransId="{A67EF82B-D2EF-408F-A174-73EBB97258C6}" sibTransId="{83955A20-F1E2-4B36-AD20-826F0EE38022}"/>
    <dgm:cxn modelId="{10839A34-6EBC-441C-863E-7362B5680852}" type="presOf" srcId="{146F3559-2EB1-4D18-B8AE-2F8DB8F4617F}" destId="{54D74F6E-05F6-484B-9BD5-A1635B1577C4}" srcOrd="0" destOrd="0" presId="urn:microsoft.com/office/officeart/2005/8/layout/StepDownProcess"/>
    <dgm:cxn modelId="{C9E8B5CC-01C3-4176-B4BC-382941A60AB5}" type="presOf" srcId="{DDD9AEA6-5AF6-480D-A2DB-340D8944D936}" destId="{B4DB1EA1-4709-4833-8E06-609D9A3377DA}" srcOrd="0" destOrd="0" presId="urn:microsoft.com/office/officeart/2005/8/layout/StepDownProcess"/>
    <dgm:cxn modelId="{085C8092-6EB2-4E89-95C8-2A0A5E185331}" srcId="{DDD9AEA6-5AF6-480D-A2DB-340D8944D936}" destId="{AEFDF1AA-6AE6-40DF-8C66-1690BA9FB33D}" srcOrd="0" destOrd="0" parTransId="{1E03CB7A-6412-4A83-AE16-F180195FF0E3}" sibTransId="{D5826272-9890-4BD6-9427-9BC19775752C}"/>
    <dgm:cxn modelId="{157C3443-C672-43FF-A6EB-300C71223CFD}" type="presOf" srcId="{250F4177-BAC1-4009-9BA7-9EE950EB587C}" destId="{EDB11F58-8CFE-4685-A4F1-BA0668DCF29B}" srcOrd="0" destOrd="0" presId="urn:microsoft.com/office/officeart/2005/8/layout/StepDownProcess"/>
    <dgm:cxn modelId="{3649AE86-4617-43C2-A301-D146DB792897}" type="presOf" srcId="{C93682A3-68DF-4608-A2EA-26915F410544}" destId="{2EF47832-634D-472F-87FB-377BA43C5171}" srcOrd="0" destOrd="0" presId="urn:microsoft.com/office/officeart/2005/8/layout/StepDownProcess"/>
    <dgm:cxn modelId="{1B4BB8BE-6D01-4F3F-9FEE-0D1C52011828}" srcId="{DDD9AEA6-5AF6-480D-A2DB-340D8944D936}" destId="{146F3559-2EB1-4D18-B8AE-2F8DB8F4617F}" srcOrd="1" destOrd="0" parTransId="{8DD3AD28-9F2A-43BA-89A8-2DAF8518B210}" sibTransId="{6D7E9901-BC8F-4DA4-974D-69D026EE9F02}"/>
    <dgm:cxn modelId="{E0BDBDCA-8311-4E29-B721-6282AF22E6CF}" srcId="{146F3559-2EB1-4D18-B8AE-2F8DB8F4617F}" destId="{250F4177-BAC1-4009-9BA7-9EE950EB587C}" srcOrd="0" destOrd="0" parTransId="{2F1FEBDB-50E8-4B82-98D7-9BD563C887AE}" sibTransId="{F4DE1DEC-5C5E-4481-AC92-D3CA26137D36}"/>
    <dgm:cxn modelId="{F47A1529-0F35-46EA-913C-EEB4BE800088}" type="presOf" srcId="{AEFDF1AA-6AE6-40DF-8C66-1690BA9FB33D}" destId="{29C23126-CE85-4F87-B180-25C55DF68302}" srcOrd="0" destOrd="0" presId="urn:microsoft.com/office/officeart/2005/8/layout/StepDownProcess"/>
    <dgm:cxn modelId="{D4265E1B-00BA-4542-9D4A-DD4AFBAC40FE}" type="presParOf" srcId="{B4DB1EA1-4709-4833-8E06-609D9A3377DA}" destId="{AA45474F-707B-4AC0-8058-D6DC26043EAF}" srcOrd="0" destOrd="0" presId="urn:microsoft.com/office/officeart/2005/8/layout/StepDownProcess"/>
    <dgm:cxn modelId="{D2D62E21-ADA2-405C-B235-BD7F93C7DDFA}" type="presParOf" srcId="{AA45474F-707B-4AC0-8058-D6DC26043EAF}" destId="{14A8624D-E9FF-4375-A226-0A6682E0F097}" srcOrd="0" destOrd="0" presId="urn:microsoft.com/office/officeart/2005/8/layout/StepDownProcess"/>
    <dgm:cxn modelId="{DBCEB964-4EAB-4302-ADB9-418E092FE952}" type="presParOf" srcId="{AA45474F-707B-4AC0-8058-D6DC26043EAF}" destId="{29C23126-CE85-4F87-B180-25C55DF68302}" srcOrd="1" destOrd="0" presId="urn:microsoft.com/office/officeart/2005/8/layout/StepDownProcess"/>
    <dgm:cxn modelId="{C7327806-E191-43CF-A42E-5E7821AD0F77}" type="presParOf" srcId="{AA45474F-707B-4AC0-8058-D6DC26043EAF}" destId="{2EF47832-634D-472F-87FB-377BA43C5171}" srcOrd="2" destOrd="0" presId="urn:microsoft.com/office/officeart/2005/8/layout/StepDownProcess"/>
    <dgm:cxn modelId="{682FEFA4-C489-44FC-81E7-A3AED68CD886}" type="presParOf" srcId="{B4DB1EA1-4709-4833-8E06-609D9A3377DA}" destId="{EA880B0F-A273-4BCC-9BA4-EAA8A51BA3C8}" srcOrd="1" destOrd="0" presId="urn:microsoft.com/office/officeart/2005/8/layout/StepDownProcess"/>
    <dgm:cxn modelId="{11FB6CD6-CC0E-4DE3-AD5E-7E8C0CA2B760}" type="presParOf" srcId="{B4DB1EA1-4709-4833-8E06-609D9A3377DA}" destId="{E8FBDC8A-2B9E-4E94-A6DD-16F0BE05579D}" srcOrd="2" destOrd="0" presId="urn:microsoft.com/office/officeart/2005/8/layout/StepDownProcess"/>
    <dgm:cxn modelId="{B281018C-418A-4049-9F60-F0BB2E2E5B2C}" type="presParOf" srcId="{E8FBDC8A-2B9E-4E94-A6DD-16F0BE05579D}" destId="{54D74F6E-05F6-484B-9BD5-A1635B1577C4}" srcOrd="0" destOrd="0" presId="urn:microsoft.com/office/officeart/2005/8/layout/StepDownProcess"/>
    <dgm:cxn modelId="{580041AB-DC11-4792-8484-D2892A9B209C}" type="presParOf" srcId="{E8FBDC8A-2B9E-4E94-A6DD-16F0BE05579D}" destId="{EDB11F58-8CFE-4685-A4F1-BA0668DCF29B}" srcOrd="1" destOrd="0" presId="urn:microsoft.com/office/officeart/2005/8/layout/StepDownProcess"/>
  </dgm:cxnLst>
  <dgm:bg>
    <a:effectLst>
      <a:outerShdw blurRad="50800" dist="50800" dir="5400000" algn="ctr" rotWithShape="0">
        <a:srgbClr val="000000"/>
      </a:outerShdw>
    </a:effectLst>
  </dgm:bg>
  <dgm:whole>
    <a:ln>
      <a:noFill/>
    </a:ln>
    <a:effectLst>
      <a:reflection endPos="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DDD9AEA6-5AF6-480D-A2DB-340D8944D936}" type="doc">
      <dgm:prSet loTypeId="urn:microsoft.com/office/officeart/2005/8/layout/StepDownProcess" loCatId="process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/>
          <a:lightRig rig="freezing" dir="t"/>
        </a:scene3d>
      </dgm:spPr>
      <dgm:t>
        <a:bodyPr/>
        <a:lstStyle/>
        <a:p>
          <a:endParaRPr lang="ru-RU"/>
        </a:p>
      </dgm:t>
    </dgm:pt>
    <dgm:pt modelId="{AEFDF1AA-6AE6-40DF-8C66-1690BA9FB33D}">
      <dgm:prSet phldrT="[Текст]" custT="1"/>
      <dgm:spPr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gm:spPr>
      <dgm:t>
        <a:bodyPr/>
        <a:lstStyle/>
        <a:p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E03CB7A-6412-4A83-AE16-F180195FF0E3}" type="parTrans" cxnId="{085C8092-6EB2-4E89-95C8-2A0A5E185331}">
      <dgm:prSet/>
      <dgm:spPr/>
      <dgm:t>
        <a:bodyPr/>
        <a:lstStyle/>
        <a:p>
          <a:endParaRPr lang="ru-RU"/>
        </a:p>
      </dgm:t>
    </dgm:pt>
    <dgm:pt modelId="{D5826272-9890-4BD6-9427-9BC19775752C}" type="sibTrans" cxnId="{085C8092-6EB2-4E89-95C8-2A0A5E185331}">
      <dgm:prSet/>
      <dgm:spPr/>
      <dgm:t>
        <a:bodyPr/>
        <a:lstStyle/>
        <a:p>
          <a:endParaRPr lang="ru-RU"/>
        </a:p>
      </dgm:t>
    </dgm:pt>
    <dgm:pt modelId="{C93682A3-68DF-4608-A2EA-26915F410544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A67EF82B-D2EF-408F-A174-73EBB97258C6}" type="parTrans" cxnId="{B815AA11-0695-4ABA-8ACB-F1B7BAA2D985}">
      <dgm:prSet/>
      <dgm:spPr/>
      <dgm:t>
        <a:bodyPr/>
        <a:lstStyle/>
        <a:p>
          <a:endParaRPr lang="ru-RU"/>
        </a:p>
      </dgm:t>
    </dgm:pt>
    <dgm:pt modelId="{83955A20-F1E2-4B36-AD20-826F0EE38022}" type="sibTrans" cxnId="{B815AA11-0695-4ABA-8ACB-F1B7BAA2D985}">
      <dgm:prSet/>
      <dgm:spPr/>
      <dgm:t>
        <a:bodyPr/>
        <a:lstStyle/>
        <a:p>
          <a:endParaRPr lang="ru-RU"/>
        </a:p>
      </dgm:t>
    </dgm:pt>
    <dgm:pt modelId="{146F3559-2EB1-4D18-B8AE-2F8DB8F4617F}">
      <dgm:prSet phldrT="[Текст]" custT="1"/>
      <dgm:spPr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gm:spPr>
      <dgm:t>
        <a:bodyPr/>
        <a:lstStyle/>
        <a:p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D3AD28-9F2A-43BA-89A8-2DAF8518B210}" type="parTrans" cxnId="{1B4BB8BE-6D01-4F3F-9FEE-0D1C52011828}">
      <dgm:prSet/>
      <dgm:spPr/>
      <dgm:t>
        <a:bodyPr/>
        <a:lstStyle/>
        <a:p>
          <a:endParaRPr lang="ru-RU"/>
        </a:p>
      </dgm:t>
    </dgm:pt>
    <dgm:pt modelId="{6D7E9901-BC8F-4DA4-974D-69D026EE9F02}" type="sibTrans" cxnId="{1B4BB8BE-6D01-4F3F-9FEE-0D1C52011828}">
      <dgm:prSet/>
      <dgm:spPr/>
      <dgm:t>
        <a:bodyPr/>
        <a:lstStyle/>
        <a:p>
          <a:endParaRPr lang="ru-RU"/>
        </a:p>
      </dgm:t>
    </dgm:pt>
    <dgm:pt modelId="{250F4177-BAC1-4009-9BA7-9EE950EB587C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2F1FEBDB-50E8-4B82-98D7-9BD563C887AE}" type="parTrans" cxnId="{E0BDBDCA-8311-4E29-B721-6282AF22E6CF}">
      <dgm:prSet/>
      <dgm:spPr/>
      <dgm:t>
        <a:bodyPr/>
        <a:lstStyle/>
        <a:p>
          <a:endParaRPr lang="ru-RU"/>
        </a:p>
      </dgm:t>
    </dgm:pt>
    <dgm:pt modelId="{F4DE1DEC-5C5E-4481-AC92-D3CA26137D36}" type="sibTrans" cxnId="{E0BDBDCA-8311-4E29-B721-6282AF22E6CF}">
      <dgm:prSet/>
      <dgm:spPr/>
      <dgm:t>
        <a:bodyPr/>
        <a:lstStyle/>
        <a:p>
          <a:endParaRPr lang="ru-RU"/>
        </a:p>
      </dgm:t>
    </dgm:pt>
    <dgm:pt modelId="{B4DB1EA1-4709-4833-8E06-609D9A3377DA}" type="pres">
      <dgm:prSet presAssocID="{DDD9AEA6-5AF6-480D-A2DB-340D8944D9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45474F-707B-4AC0-8058-D6DC26043EAF}" type="pres">
      <dgm:prSet presAssocID="{AEFDF1AA-6AE6-40DF-8C66-1690BA9FB33D}" presName="composite" presStyleCnt="0"/>
      <dgm:spPr>
        <a:sp3d prstMaterial="dkEdge"/>
      </dgm:spPr>
    </dgm:pt>
    <dgm:pt modelId="{14A8624D-E9FF-4375-A226-0A6682E0F097}" type="pres">
      <dgm:prSet presAssocID="{AEFDF1AA-6AE6-40DF-8C66-1690BA9FB33D}" presName="bentUpArrow1" presStyleLbl="alignImgPlace1" presStyleIdx="0" presStyleCnt="1"/>
      <dgm:spPr>
        <a:noFill/>
        <a:ln>
          <a:solidFill>
            <a:schemeClr val="tx1"/>
          </a:solidFill>
        </a:ln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gm:spPr>
    </dgm:pt>
    <dgm:pt modelId="{29C23126-CE85-4F87-B180-25C55DF68302}" type="pres">
      <dgm:prSet presAssocID="{AEFDF1AA-6AE6-40DF-8C66-1690BA9FB33D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47832-634D-472F-87FB-377BA43C5171}" type="pres">
      <dgm:prSet presAssocID="{AEFDF1AA-6AE6-40DF-8C66-1690BA9FB33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80B0F-A273-4BCC-9BA4-EAA8A51BA3C8}" type="pres">
      <dgm:prSet presAssocID="{D5826272-9890-4BD6-9427-9BC19775752C}" presName="sibTrans" presStyleCnt="0"/>
      <dgm:spPr>
        <a:sp3d prstMaterial="dkEdge"/>
      </dgm:spPr>
    </dgm:pt>
    <dgm:pt modelId="{E8FBDC8A-2B9E-4E94-A6DD-16F0BE05579D}" type="pres">
      <dgm:prSet presAssocID="{146F3559-2EB1-4D18-B8AE-2F8DB8F4617F}" presName="composite" presStyleCnt="0"/>
      <dgm:spPr>
        <a:sp3d prstMaterial="dkEdge"/>
      </dgm:spPr>
    </dgm:pt>
    <dgm:pt modelId="{54D74F6E-05F6-484B-9BD5-A1635B1577C4}" type="pres">
      <dgm:prSet presAssocID="{146F3559-2EB1-4D18-B8AE-2F8DB8F4617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11F58-8CFE-4685-A4F1-BA0668DCF29B}" type="pres">
      <dgm:prSet presAssocID="{146F3559-2EB1-4D18-B8AE-2F8DB8F4617F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5AA11-0695-4ABA-8ACB-F1B7BAA2D985}" srcId="{AEFDF1AA-6AE6-40DF-8C66-1690BA9FB33D}" destId="{C93682A3-68DF-4608-A2EA-26915F410544}" srcOrd="0" destOrd="0" parTransId="{A67EF82B-D2EF-408F-A174-73EBB97258C6}" sibTransId="{83955A20-F1E2-4B36-AD20-826F0EE38022}"/>
    <dgm:cxn modelId="{10839A34-6EBC-441C-863E-7362B5680852}" type="presOf" srcId="{146F3559-2EB1-4D18-B8AE-2F8DB8F4617F}" destId="{54D74F6E-05F6-484B-9BD5-A1635B1577C4}" srcOrd="0" destOrd="0" presId="urn:microsoft.com/office/officeart/2005/8/layout/StepDownProcess"/>
    <dgm:cxn modelId="{C9E8B5CC-01C3-4176-B4BC-382941A60AB5}" type="presOf" srcId="{DDD9AEA6-5AF6-480D-A2DB-340D8944D936}" destId="{B4DB1EA1-4709-4833-8E06-609D9A3377DA}" srcOrd="0" destOrd="0" presId="urn:microsoft.com/office/officeart/2005/8/layout/StepDownProcess"/>
    <dgm:cxn modelId="{085C8092-6EB2-4E89-95C8-2A0A5E185331}" srcId="{DDD9AEA6-5AF6-480D-A2DB-340D8944D936}" destId="{AEFDF1AA-6AE6-40DF-8C66-1690BA9FB33D}" srcOrd="0" destOrd="0" parTransId="{1E03CB7A-6412-4A83-AE16-F180195FF0E3}" sibTransId="{D5826272-9890-4BD6-9427-9BC19775752C}"/>
    <dgm:cxn modelId="{157C3443-C672-43FF-A6EB-300C71223CFD}" type="presOf" srcId="{250F4177-BAC1-4009-9BA7-9EE950EB587C}" destId="{EDB11F58-8CFE-4685-A4F1-BA0668DCF29B}" srcOrd="0" destOrd="0" presId="urn:microsoft.com/office/officeart/2005/8/layout/StepDownProcess"/>
    <dgm:cxn modelId="{3649AE86-4617-43C2-A301-D146DB792897}" type="presOf" srcId="{C93682A3-68DF-4608-A2EA-26915F410544}" destId="{2EF47832-634D-472F-87FB-377BA43C5171}" srcOrd="0" destOrd="0" presId="urn:microsoft.com/office/officeart/2005/8/layout/StepDownProcess"/>
    <dgm:cxn modelId="{1B4BB8BE-6D01-4F3F-9FEE-0D1C52011828}" srcId="{DDD9AEA6-5AF6-480D-A2DB-340D8944D936}" destId="{146F3559-2EB1-4D18-B8AE-2F8DB8F4617F}" srcOrd="1" destOrd="0" parTransId="{8DD3AD28-9F2A-43BA-89A8-2DAF8518B210}" sibTransId="{6D7E9901-BC8F-4DA4-974D-69D026EE9F02}"/>
    <dgm:cxn modelId="{E0BDBDCA-8311-4E29-B721-6282AF22E6CF}" srcId="{146F3559-2EB1-4D18-B8AE-2F8DB8F4617F}" destId="{250F4177-BAC1-4009-9BA7-9EE950EB587C}" srcOrd="0" destOrd="0" parTransId="{2F1FEBDB-50E8-4B82-98D7-9BD563C887AE}" sibTransId="{F4DE1DEC-5C5E-4481-AC92-D3CA26137D36}"/>
    <dgm:cxn modelId="{F47A1529-0F35-46EA-913C-EEB4BE800088}" type="presOf" srcId="{AEFDF1AA-6AE6-40DF-8C66-1690BA9FB33D}" destId="{29C23126-CE85-4F87-B180-25C55DF68302}" srcOrd="0" destOrd="0" presId="urn:microsoft.com/office/officeart/2005/8/layout/StepDownProcess"/>
    <dgm:cxn modelId="{D4265E1B-00BA-4542-9D4A-DD4AFBAC40FE}" type="presParOf" srcId="{B4DB1EA1-4709-4833-8E06-609D9A3377DA}" destId="{AA45474F-707B-4AC0-8058-D6DC26043EAF}" srcOrd="0" destOrd="0" presId="urn:microsoft.com/office/officeart/2005/8/layout/StepDownProcess"/>
    <dgm:cxn modelId="{D2D62E21-ADA2-405C-B235-BD7F93C7DDFA}" type="presParOf" srcId="{AA45474F-707B-4AC0-8058-D6DC26043EAF}" destId="{14A8624D-E9FF-4375-A226-0A6682E0F097}" srcOrd="0" destOrd="0" presId="urn:microsoft.com/office/officeart/2005/8/layout/StepDownProcess"/>
    <dgm:cxn modelId="{DBCEB964-4EAB-4302-ADB9-418E092FE952}" type="presParOf" srcId="{AA45474F-707B-4AC0-8058-D6DC26043EAF}" destId="{29C23126-CE85-4F87-B180-25C55DF68302}" srcOrd="1" destOrd="0" presId="urn:microsoft.com/office/officeart/2005/8/layout/StepDownProcess"/>
    <dgm:cxn modelId="{C7327806-E191-43CF-A42E-5E7821AD0F77}" type="presParOf" srcId="{AA45474F-707B-4AC0-8058-D6DC26043EAF}" destId="{2EF47832-634D-472F-87FB-377BA43C5171}" srcOrd="2" destOrd="0" presId="urn:microsoft.com/office/officeart/2005/8/layout/StepDownProcess"/>
    <dgm:cxn modelId="{682FEFA4-C489-44FC-81E7-A3AED68CD886}" type="presParOf" srcId="{B4DB1EA1-4709-4833-8E06-609D9A3377DA}" destId="{EA880B0F-A273-4BCC-9BA4-EAA8A51BA3C8}" srcOrd="1" destOrd="0" presId="urn:microsoft.com/office/officeart/2005/8/layout/StepDownProcess"/>
    <dgm:cxn modelId="{11FB6CD6-CC0E-4DE3-AD5E-7E8C0CA2B760}" type="presParOf" srcId="{B4DB1EA1-4709-4833-8E06-609D9A3377DA}" destId="{E8FBDC8A-2B9E-4E94-A6DD-16F0BE05579D}" srcOrd="2" destOrd="0" presId="urn:microsoft.com/office/officeart/2005/8/layout/StepDownProcess"/>
    <dgm:cxn modelId="{B281018C-418A-4049-9F60-F0BB2E2E5B2C}" type="presParOf" srcId="{E8FBDC8A-2B9E-4E94-A6DD-16F0BE05579D}" destId="{54D74F6E-05F6-484B-9BD5-A1635B1577C4}" srcOrd="0" destOrd="0" presId="urn:microsoft.com/office/officeart/2005/8/layout/StepDownProcess"/>
    <dgm:cxn modelId="{580041AB-DC11-4792-8484-D2892A9B209C}" type="presParOf" srcId="{E8FBDC8A-2B9E-4E94-A6DD-16F0BE05579D}" destId="{EDB11F58-8CFE-4685-A4F1-BA0668DCF29B}" srcOrd="1" destOrd="0" presId="urn:microsoft.com/office/officeart/2005/8/layout/StepDownProcess"/>
  </dgm:cxnLst>
  <dgm:bg>
    <a:effectLst>
      <a:outerShdw blurRad="50800" dist="50800" dir="5400000" algn="ctr" rotWithShape="0">
        <a:srgbClr val="000000"/>
      </a:outerShdw>
    </a:effectLst>
  </dgm:bg>
  <dgm:whole>
    <a:ln>
      <a:noFill/>
    </a:ln>
    <a:effectLst>
      <a:reflection endPos="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DDD9AEA6-5AF6-480D-A2DB-340D8944D936}" type="doc">
      <dgm:prSet loTypeId="urn:microsoft.com/office/officeart/2005/8/layout/StepDownProcess" loCatId="process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/>
          <a:lightRig rig="freezing" dir="t"/>
        </a:scene3d>
      </dgm:spPr>
      <dgm:t>
        <a:bodyPr/>
        <a:lstStyle/>
        <a:p>
          <a:endParaRPr lang="ru-RU"/>
        </a:p>
      </dgm:t>
    </dgm:pt>
    <dgm:pt modelId="{AEFDF1AA-6AE6-40DF-8C66-1690BA9FB33D}">
      <dgm:prSet phldrT="[Текст]" custT="1"/>
      <dgm:spPr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gm:spPr>
      <dgm:t>
        <a:bodyPr/>
        <a:lstStyle/>
        <a:p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E03CB7A-6412-4A83-AE16-F180195FF0E3}" type="parTrans" cxnId="{085C8092-6EB2-4E89-95C8-2A0A5E185331}">
      <dgm:prSet/>
      <dgm:spPr/>
      <dgm:t>
        <a:bodyPr/>
        <a:lstStyle/>
        <a:p>
          <a:endParaRPr lang="ru-RU"/>
        </a:p>
      </dgm:t>
    </dgm:pt>
    <dgm:pt modelId="{D5826272-9890-4BD6-9427-9BC19775752C}" type="sibTrans" cxnId="{085C8092-6EB2-4E89-95C8-2A0A5E185331}">
      <dgm:prSet/>
      <dgm:spPr/>
      <dgm:t>
        <a:bodyPr/>
        <a:lstStyle/>
        <a:p>
          <a:endParaRPr lang="ru-RU"/>
        </a:p>
      </dgm:t>
    </dgm:pt>
    <dgm:pt modelId="{C93682A3-68DF-4608-A2EA-26915F410544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A67EF82B-D2EF-408F-A174-73EBB97258C6}" type="parTrans" cxnId="{B815AA11-0695-4ABA-8ACB-F1B7BAA2D985}">
      <dgm:prSet/>
      <dgm:spPr/>
      <dgm:t>
        <a:bodyPr/>
        <a:lstStyle/>
        <a:p>
          <a:endParaRPr lang="ru-RU"/>
        </a:p>
      </dgm:t>
    </dgm:pt>
    <dgm:pt modelId="{83955A20-F1E2-4B36-AD20-826F0EE38022}" type="sibTrans" cxnId="{B815AA11-0695-4ABA-8ACB-F1B7BAA2D985}">
      <dgm:prSet/>
      <dgm:spPr/>
      <dgm:t>
        <a:bodyPr/>
        <a:lstStyle/>
        <a:p>
          <a:endParaRPr lang="ru-RU"/>
        </a:p>
      </dgm:t>
    </dgm:pt>
    <dgm:pt modelId="{146F3559-2EB1-4D18-B8AE-2F8DB8F4617F}">
      <dgm:prSet phldrT="[Текст]" custT="1"/>
      <dgm:spPr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gm:spPr>
      <dgm:t>
        <a:bodyPr/>
        <a:lstStyle/>
        <a:p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D3AD28-9F2A-43BA-89A8-2DAF8518B210}" type="parTrans" cxnId="{1B4BB8BE-6D01-4F3F-9FEE-0D1C52011828}">
      <dgm:prSet/>
      <dgm:spPr/>
      <dgm:t>
        <a:bodyPr/>
        <a:lstStyle/>
        <a:p>
          <a:endParaRPr lang="ru-RU"/>
        </a:p>
      </dgm:t>
    </dgm:pt>
    <dgm:pt modelId="{6D7E9901-BC8F-4DA4-974D-69D026EE9F02}" type="sibTrans" cxnId="{1B4BB8BE-6D01-4F3F-9FEE-0D1C52011828}">
      <dgm:prSet/>
      <dgm:spPr/>
      <dgm:t>
        <a:bodyPr/>
        <a:lstStyle/>
        <a:p>
          <a:endParaRPr lang="ru-RU"/>
        </a:p>
      </dgm:t>
    </dgm:pt>
    <dgm:pt modelId="{250F4177-BAC1-4009-9BA7-9EE950EB587C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2F1FEBDB-50E8-4B82-98D7-9BD563C887AE}" type="parTrans" cxnId="{E0BDBDCA-8311-4E29-B721-6282AF22E6CF}">
      <dgm:prSet/>
      <dgm:spPr/>
      <dgm:t>
        <a:bodyPr/>
        <a:lstStyle/>
        <a:p>
          <a:endParaRPr lang="ru-RU"/>
        </a:p>
      </dgm:t>
    </dgm:pt>
    <dgm:pt modelId="{F4DE1DEC-5C5E-4481-AC92-D3CA26137D36}" type="sibTrans" cxnId="{E0BDBDCA-8311-4E29-B721-6282AF22E6CF}">
      <dgm:prSet/>
      <dgm:spPr/>
      <dgm:t>
        <a:bodyPr/>
        <a:lstStyle/>
        <a:p>
          <a:endParaRPr lang="ru-RU"/>
        </a:p>
      </dgm:t>
    </dgm:pt>
    <dgm:pt modelId="{B4DB1EA1-4709-4833-8E06-609D9A3377DA}" type="pres">
      <dgm:prSet presAssocID="{DDD9AEA6-5AF6-480D-A2DB-340D8944D9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45474F-707B-4AC0-8058-D6DC26043EAF}" type="pres">
      <dgm:prSet presAssocID="{AEFDF1AA-6AE6-40DF-8C66-1690BA9FB33D}" presName="composite" presStyleCnt="0"/>
      <dgm:spPr>
        <a:sp3d prstMaterial="dkEdge"/>
      </dgm:spPr>
    </dgm:pt>
    <dgm:pt modelId="{14A8624D-E9FF-4375-A226-0A6682E0F097}" type="pres">
      <dgm:prSet presAssocID="{AEFDF1AA-6AE6-40DF-8C66-1690BA9FB33D}" presName="bentUpArrow1" presStyleLbl="alignImgPlace1" presStyleIdx="0" presStyleCnt="1"/>
      <dgm:spPr>
        <a:noFill/>
        <a:ln>
          <a:solidFill>
            <a:schemeClr val="tx1"/>
          </a:solidFill>
        </a:ln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gm:spPr>
    </dgm:pt>
    <dgm:pt modelId="{29C23126-CE85-4F87-B180-25C55DF68302}" type="pres">
      <dgm:prSet presAssocID="{AEFDF1AA-6AE6-40DF-8C66-1690BA9FB33D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47832-634D-472F-87FB-377BA43C5171}" type="pres">
      <dgm:prSet presAssocID="{AEFDF1AA-6AE6-40DF-8C66-1690BA9FB33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80B0F-A273-4BCC-9BA4-EAA8A51BA3C8}" type="pres">
      <dgm:prSet presAssocID="{D5826272-9890-4BD6-9427-9BC19775752C}" presName="sibTrans" presStyleCnt="0"/>
      <dgm:spPr>
        <a:sp3d prstMaterial="dkEdge"/>
      </dgm:spPr>
    </dgm:pt>
    <dgm:pt modelId="{E8FBDC8A-2B9E-4E94-A6DD-16F0BE05579D}" type="pres">
      <dgm:prSet presAssocID="{146F3559-2EB1-4D18-B8AE-2F8DB8F4617F}" presName="composite" presStyleCnt="0"/>
      <dgm:spPr>
        <a:sp3d prstMaterial="dkEdge"/>
      </dgm:spPr>
    </dgm:pt>
    <dgm:pt modelId="{54D74F6E-05F6-484B-9BD5-A1635B1577C4}" type="pres">
      <dgm:prSet presAssocID="{146F3559-2EB1-4D18-B8AE-2F8DB8F4617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11F58-8CFE-4685-A4F1-BA0668DCF29B}" type="pres">
      <dgm:prSet presAssocID="{146F3559-2EB1-4D18-B8AE-2F8DB8F4617F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5AA11-0695-4ABA-8ACB-F1B7BAA2D985}" srcId="{AEFDF1AA-6AE6-40DF-8C66-1690BA9FB33D}" destId="{C93682A3-68DF-4608-A2EA-26915F410544}" srcOrd="0" destOrd="0" parTransId="{A67EF82B-D2EF-408F-A174-73EBB97258C6}" sibTransId="{83955A20-F1E2-4B36-AD20-826F0EE38022}"/>
    <dgm:cxn modelId="{10839A34-6EBC-441C-863E-7362B5680852}" type="presOf" srcId="{146F3559-2EB1-4D18-B8AE-2F8DB8F4617F}" destId="{54D74F6E-05F6-484B-9BD5-A1635B1577C4}" srcOrd="0" destOrd="0" presId="urn:microsoft.com/office/officeart/2005/8/layout/StepDownProcess"/>
    <dgm:cxn modelId="{C9E8B5CC-01C3-4176-B4BC-382941A60AB5}" type="presOf" srcId="{DDD9AEA6-5AF6-480D-A2DB-340D8944D936}" destId="{B4DB1EA1-4709-4833-8E06-609D9A3377DA}" srcOrd="0" destOrd="0" presId="urn:microsoft.com/office/officeart/2005/8/layout/StepDownProcess"/>
    <dgm:cxn modelId="{085C8092-6EB2-4E89-95C8-2A0A5E185331}" srcId="{DDD9AEA6-5AF6-480D-A2DB-340D8944D936}" destId="{AEFDF1AA-6AE6-40DF-8C66-1690BA9FB33D}" srcOrd="0" destOrd="0" parTransId="{1E03CB7A-6412-4A83-AE16-F180195FF0E3}" sibTransId="{D5826272-9890-4BD6-9427-9BC19775752C}"/>
    <dgm:cxn modelId="{157C3443-C672-43FF-A6EB-300C71223CFD}" type="presOf" srcId="{250F4177-BAC1-4009-9BA7-9EE950EB587C}" destId="{EDB11F58-8CFE-4685-A4F1-BA0668DCF29B}" srcOrd="0" destOrd="0" presId="urn:microsoft.com/office/officeart/2005/8/layout/StepDownProcess"/>
    <dgm:cxn modelId="{3649AE86-4617-43C2-A301-D146DB792897}" type="presOf" srcId="{C93682A3-68DF-4608-A2EA-26915F410544}" destId="{2EF47832-634D-472F-87FB-377BA43C5171}" srcOrd="0" destOrd="0" presId="urn:microsoft.com/office/officeart/2005/8/layout/StepDownProcess"/>
    <dgm:cxn modelId="{1B4BB8BE-6D01-4F3F-9FEE-0D1C52011828}" srcId="{DDD9AEA6-5AF6-480D-A2DB-340D8944D936}" destId="{146F3559-2EB1-4D18-B8AE-2F8DB8F4617F}" srcOrd="1" destOrd="0" parTransId="{8DD3AD28-9F2A-43BA-89A8-2DAF8518B210}" sibTransId="{6D7E9901-BC8F-4DA4-974D-69D026EE9F02}"/>
    <dgm:cxn modelId="{E0BDBDCA-8311-4E29-B721-6282AF22E6CF}" srcId="{146F3559-2EB1-4D18-B8AE-2F8DB8F4617F}" destId="{250F4177-BAC1-4009-9BA7-9EE950EB587C}" srcOrd="0" destOrd="0" parTransId="{2F1FEBDB-50E8-4B82-98D7-9BD563C887AE}" sibTransId="{F4DE1DEC-5C5E-4481-AC92-D3CA26137D36}"/>
    <dgm:cxn modelId="{F47A1529-0F35-46EA-913C-EEB4BE800088}" type="presOf" srcId="{AEFDF1AA-6AE6-40DF-8C66-1690BA9FB33D}" destId="{29C23126-CE85-4F87-B180-25C55DF68302}" srcOrd="0" destOrd="0" presId="urn:microsoft.com/office/officeart/2005/8/layout/StepDownProcess"/>
    <dgm:cxn modelId="{D4265E1B-00BA-4542-9D4A-DD4AFBAC40FE}" type="presParOf" srcId="{B4DB1EA1-4709-4833-8E06-609D9A3377DA}" destId="{AA45474F-707B-4AC0-8058-D6DC26043EAF}" srcOrd="0" destOrd="0" presId="urn:microsoft.com/office/officeart/2005/8/layout/StepDownProcess"/>
    <dgm:cxn modelId="{D2D62E21-ADA2-405C-B235-BD7F93C7DDFA}" type="presParOf" srcId="{AA45474F-707B-4AC0-8058-D6DC26043EAF}" destId="{14A8624D-E9FF-4375-A226-0A6682E0F097}" srcOrd="0" destOrd="0" presId="urn:microsoft.com/office/officeart/2005/8/layout/StepDownProcess"/>
    <dgm:cxn modelId="{DBCEB964-4EAB-4302-ADB9-418E092FE952}" type="presParOf" srcId="{AA45474F-707B-4AC0-8058-D6DC26043EAF}" destId="{29C23126-CE85-4F87-B180-25C55DF68302}" srcOrd="1" destOrd="0" presId="urn:microsoft.com/office/officeart/2005/8/layout/StepDownProcess"/>
    <dgm:cxn modelId="{C7327806-E191-43CF-A42E-5E7821AD0F77}" type="presParOf" srcId="{AA45474F-707B-4AC0-8058-D6DC26043EAF}" destId="{2EF47832-634D-472F-87FB-377BA43C5171}" srcOrd="2" destOrd="0" presId="urn:microsoft.com/office/officeart/2005/8/layout/StepDownProcess"/>
    <dgm:cxn modelId="{682FEFA4-C489-44FC-81E7-A3AED68CD886}" type="presParOf" srcId="{B4DB1EA1-4709-4833-8E06-609D9A3377DA}" destId="{EA880B0F-A273-4BCC-9BA4-EAA8A51BA3C8}" srcOrd="1" destOrd="0" presId="urn:microsoft.com/office/officeart/2005/8/layout/StepDownProcess"/>
    <dgm:cxn modelId="{11FB6CD6-CC0E-4DE3-AD5E-7E8C0CA2B760}" type="presParOf" srcId="{B4DB1EA1-4709-4833-8E06-609D9A3377DA}" destId="{E8FBDC8A-2B9E-4E94-A6DD-16F0BE05579D}" srcOrd="2" destOrd="0" presId="urn:microsoft.com/office/officeart/2005/8/layout/StepDownProcess"/>
    <dgm:cxn modelId="{B281018C-418A-4049-9F60-F0BB2E2E5B2C}" type="presParOf" srcId="{E8FBDC8A-2B9E-4E94-A6DD-16F0BE05579D}" destId="{54D74F6E-05F6-484B-9BD5-A1635B1577C4}" srcOrd="0" destOrd="0" presId="urn:microsoft.com/office/officeart/2005/8/layout/StepDownProcess"/>
    <dgm:cxn modelId="{580041AB-DC11-4792-8484-D2892A9B209C}" type="presParOf" srcId="{E8FBDC8A-2B9E-4E94-A6DD-16F0BE05579D}" destId="{EDB11F58-8CFE-4685-A4F1-BA0668DCF29B}" srcOrd="1" destOrd="0" presId="urn:microsoft.com/office/officeart/2005/8/layout/StepDownProcess"/>
  </dgm:cxnLst>
  <dgm:bg>
    <a:effectLst>
      <a:outerShdw blurRad="50800" dist="50800" dir="5400000" algn="ctr" rotWithShape="0">
        <a:srgbClr val="000000"/>
      </a:outerShdw>
    </a:effectLst>
  </dgm:bg>
  <dgm:whole>
    <a:ln>
      <a:noFill/>
    </a:ln>
    <a:effectLst>
      <a:reflection endPos="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DDD9AEA6-5AF6-480D-A2DB-340D8944D936}" type="doc">
      <dgm:prSet loTypeId="urn:microsoft.com/office/officeart/2005/8/layout/StepDownProcess" loCatId="process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/>
          <a:lightRig rig="freezing" dir="t"/>
        </a:scene3d>
      </dgm:spPr>
      <dgm:t>
        <a:bodyPr/>
        <a:lstStyle/>
        <a:p>
          <a:endParaRPr lang="ru-RU"/>
        </a:p>
      </dgm:t>
    </dgm:pt>
    <dgm:pt modelId="{AEFDF1AA-6AE6-40DF-8C66-1690BA9FB33D}">
      <dgm:prSet phldrT="[Текст]" custT="1"/>
      <dgm:spPr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gm:spPr>
      <dgm:t>
        <a:bodyPr/>
        <a:lstStyle/>
        <a:p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E03CB7A-6412-4A83-AE16-F180195FF0E3}" type="parTrans" cxnId="{085C8092-6EB2-4E89-95C8-2A0A5E185331}">
      <dgm:prSet/>
      <dgm:spPr/>
      <dgm:t>
        <a:bodyPr/>
        <a:lstStyle/>
        <a:p>
          <a:endParaRPr lang="ru-RU"/>
        </a:p>
      </dgm:t>
    </dgm:pt>
    <dgm:pt modelId="{D5826272-9890-4BD6-9427-9BC19775752C}" type="sibTrans" cxnId="{085C8092-6EB2-4E89-95C8-2A0A5E185331}">
      <dgm:prSet/>
      <dgm:spPr/>
      <dgm:t>
        <a:bodyPr/>
        <a:lstStyle/>
        <a:p>
          <a:endParaRPr lang="ru-RU"/>
        </a:p>
      </dgm:t>
    </dgm:pt>
    <dgm:pt modelId="{C93682A3-68DF-4608-A2EA-26915F410544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A67EF82B-D2EF-408F-A174-73EBB97258C6}" type="parTrans" cxnId="{B815AA11-0695-4ABA-8ACB-F1B7BAA2D985}">
      <dgm:prSet/>
      <dgm:spPr/>
      <dgm:t>
        <a:bodyPr/>
        <a:lstStyle/>
        <a:p>
          <a:endParaRPr lang="ru-RU"/>
        </a:p>
      </dgm:t>
    </dgm:pt>
    <dgm:pt modelId="{83955A20-F1E2-4B36-AD20-826F0EE38022}" type="sibTrans" cxnId="{B815AA11-0695-4ABA-8ACB-F1B7BAA2D985}">
      <dgm:prSet/>
      <dgm:spPr/>
      <dgm:t>
        <a:bodyPr/>
        <a:lstStyle/>
        <a:p>
          <a:endParaRPr lang="ru-RU"/>
        </a:p>
      </dgm:t>
    </dgm:pt>
    <dgm:pt modelId="{146F3559-2EB1-4D18-B8AE-2F8DB8F4617F}">
      <dgm:prSet phldrT="[Текст]" custT="1"/>
      <dgm:spPr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gm:spPr>
      <dgm:t>
        <a:bodyPr/>
        <a:lstStyle/>
        <a:p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D3AD28-9F2A-43BA-89A8-2DAF8518B210}" type="parTrans" cxnId="{1B4BB8BE-6D01-4F3F-9FEE-0D1C52011828}">
      <dgm:prSet/>
      <dgm:spPr/>
      <dgm:t>
        <a:bodyPr/>
        <a:lstStyle/>
        <a:p>
          <a:endParaRPr lang="ru-RU"/>
        </a:p>
      </dgm:t>
    </dgm:pt>
    <dgm:pt modelId="{6D7E9901-BC8F-4DA4-974D-69D026EE9F02}" type="sibTrans" cxnId="{1B4BB8BE-6D01-4F3F-9FEE-0D1C52011828}">
      <dgm:prSet/>
      <dgm:spPr/>
      <dgm:t>
        <a:bodyPr/>
        <a:lstStyle/>
        <a:p>
          <a:endParaRPr lang="ru-RU"/>
        </a:p>
      </dgm:t>
    </dgm:pt>
    <dgm:pt modelId="{250F4177-BAC1-4009-9BA7-9EE950EB587C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2F1FEBDB-50E8-4B82-98D7-9BD563C887AE}" type="parTrans" cxnId="{E0BDBDCA-8311-4E29-B721-6282AF22E6CF}">
      <dgm:prSet/>
      <dgm:spPr/>
      <dgm:t>
        <a:bodyPr/>
        <a:lstStyle/>
        <a:p>
          <a:endParaRPr lang="ru-RU"/>
        </a:p>
      </dgm:t>
    </dgm:pt>
    <dgm:pt modelId="{F4DE1DEC-5C5E-4481-AC92-D3CA26137D36}" type="sibTrans" cxnId="{E0BDBDCA-8311-4E29-B721-6282AF22E6CF}">
      <dgm:prSet/>
      <dgm:spPr/>
      <dgm:t>
        <a:bodyPr/>
        <a:lstStyle/>
        <a:p>
          <a:endParaRPr lang="ru-RU"/>
        </a:p>
      </dgm:t>
    </dgm:pt>
    <dgm:pt modelId="{B4DB1EA1-4709-4833-8E06-609D9A3377DA}" type="pres">
      <dgm:prSet presAssocID="{DDD9AEA6-5AF6-480D-A2DB-340D8944D9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45474F-707B-4AC0-8058-D6DC26043EAF}" type="pres">
      <dgm:prSet presAssocID="{AEFDF1AA-6AE6-40DF-8C66-1690BA9FB33D}" presName="composite" presStyleCnt="0"/>
      <dgm:spPr>
        <a:sp3d prstMaterial="dkEdge"/>
      </dgm:spPr>
    </dgm:pt>
    <dgm:pt modelId="{14A8624D-E9FF-4375-A226-0A6682E0F097}" type="pres">
      <dgm:prSet presAssocID="{AEFDF1AA-6AE6-40DF-8C66-1690BA9FB33D}" presName="bentUpArrow1" presStyleLbl="alignImgPlace1" presStyleIdx="0" presStyleCnt="1"/>
      <dgm:spPr>
        <a:noFill/>
        <a:ln>
          <a:solidFill>
            <a:schemeClr val="tx1"/>
          </a:solidFill>
        </a:ln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gm:spPr>
    </dgm:pt>
    <dgm:pt modelId="{29C23126-CE85-4F87-B180-25C55DF68302}" type="pres">
      <dgm:prSet presAssocID="{AEFDF1AA-6AE6-40DF-8C66-1690BA9FB33D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47832-634D-472F-87FB-377BA43C5171}" type="pres">
      <dgm:prSet presAssocID="{AEFDF1AA-6AE6-40DF-8C66-1690BA9FB33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80B0F-A273-4BCC-9BA4-EAA8A51BA3C8}" type="pres">
      <dgm:prSet presAssocID="{D5826272-9890-4BD6-9427-9BC19775752C}" presName="sibTrans" presStyleCnt="0"/>
      <dgm:spPr>
        <a:sp3d prstMaterial="dkEdge"/>
      </dgm:spPr>
    </dgm:pt>
    <dgm:pt modelId="{E8FBDC8A-2B9E-4E94-A6DD-16F0BE05579D}" type="pres">
      <dgm:prSet presAssocID="{146F3559-2EB1-4D18-B8AE-2F8DB8F4617F}" presName="composite" presStyleCnt="0"/>
      <dgm:spPr>
        <a:sp3d prstMaterial="dkEdge"/>
      </dgm:spPr>
    </dgm:pt>
    <dgm:pt modelId="{54D74F6E-05F6-484B-9BD5-A1635B1577C4}" type="pres">
      <dgm:prSet presAssocID="{146F3559-2EB1-4D18-B8AE-2F8DB8F4617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11F58-8CFE-4685-A4F1-BA0668DCF29B}" type="pres">
      <dgm:prSet presAssocID="{146F3559-2EB1-4D18-B8AE-2F8DB8F4617F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5AA11-0695-4ABA-8ACB-F1B7BAA2D985}" srcId="{AEFDF1AA-6AE6-40DF-8C66-1690BA9FB33D}" destId="{C93682A3-68DF-4608-A2EA-26915F410544}" srcOrd="0" destOrd="0" parTransId="{A67EF82B-D2EF-408F-A174-73EBB97258C6}" sibTransId="{83955A20-F1E2-4B36-AD20-826F0EE38022}"/>
    <dgm:cxn modelId="{10839A34-6EBC-441C-863E-7362B5680852}" type="presOf" srcId="{146F3559-2EB1-4D18-B8AE-2F8DB8F4617F}" destId="{54D74F6E-05F6-484B-9BD5-A1635B1577C4}" srcOrd="0" destOrd="0" presId="urn:microsoft.com/office/officeart/2005/8/layout/StepDownProcess"/>
    <dgm:cxn modelId="{C9E8B5CC-01C3-4176-B4BC-382941A60AB5}" type="presOf" srcId="{DDD9AEA6-5AF6-480D-A2DB-340D8944D936}" destId="{B4DB1EA1-4709-4833-8E06-609D9A3377DA}" srcOrd="0" destOrd="0" presId="urn:microsoft.com/office/officeart/2005/8/layout/StepDownProcess"/>
    <dgm:cxn modelId="{085C8092-6EB2-4E89-95C8-2A0A5E185331}" srcId="{DDD9AEA6-5AF6-480D-A2DB-340D8944D936}" destId="{AEFDF1AA-6AE6-40DF-8C66-1690BA9FB33D}" srcOrd="0" destOrd="0" parTransId="{1E03CB7A-6412-4A83-AE16-F180195FF0E3}" sibTransId="{D5826272-9890-4BD6-9427-9BC19775752C}"/>
    <dgm:cxn modelId="{157C3443-C672-43FF-A6EB-300C71223CFD}" type="presOf" srcId="{250F4177-BAC1-4009-9BA7-9EE950EB587C}" destId="{EDB11F58-8CFE-4685-A4F1-BA0668DCF29B}" srcOrd="0" destOrd="0" presId="urn:microsoft.com/office/officeart/2005/8/layout/StepDownProcess"/>
    <dgm:cxn modelId="{3649AE86-4617-43C2-A301-D146DB792897}" type="presOf" srcId="{C93682A3-68DF-4608-A2EA-26915F410544}" destId="{2EF47832-634D-472F-87FB-377BA43C5171}" srcOrd="0" destOrd="0" presId="urn:microsoft.com/office/officeart/2005/8/layout/StepDownProcess"/>
    <dgm:cxn modelId="{1B4BB8BE-6D01-4F3F-9FEE-0D1C52011828}" srcId="{DDD9AEA6-5AF6-480D-A2DB-340D8944D936}" destId="{146F3559-2EB1-4D18-B8AE-2F8DB8F4617F}" srcOrd="1" destOrd="0" parTransId="{8DD3AD28-9F2A-43BA-89A8-2DAF8518B210}" sibTransId="{6D7E9901-BC8F-4DA4-974D-69D026EE9F02}"/>
    <dgm:cxn modelId="{E0BDBDCA-8311-4E29-B721-6282AF22E6CF}" srcId="{146F3559-2EB1-4D18-B8AE-2F8DB8F4617F}" destId="{250F4177-BAC1-4009-9BA7-9EE950EB587C}" srcOrd="0" destOrd="0" parTransId="{2F1FEBDB-50E8-4B82-98D7-9BD563C887AE}" sibTransId="{F4DE1DEC-5C5E-4481-AC92-D3CA26137D36}"/>
    <dgm:cxn modelId="{F47A1529-0F35-46EA-913C-EEB4BE800088}" type="presOf" srcId="{AEFDF1AA-6AE6-40DF-8C66-1690BA9FB33D}" destId="{29C23126-CE85-4F87-B180-25C55DF68302}" srcOrd="0" destOrd="0" presId="urn:microsoft.com/office/officeart/2005/8/layout/StepDownProcess"/>
    <dgm:cxn modelId="{D4265E1B-00BA-4542-9D4A-DD4AFBAC40FE}" type="presParOf" srcId="{B4DB1EA1-4709-4833-8E06-609D9A3377DA}" destId="{AA45474F-707B-4AC0-8058-D6DC26043EAF}" srcOrd="0" destOrd="0" presId="urn:microsoft.com/office/officeart/2005/8/layout/StepDownProcess"/>
    <dgm:cxn modelId="{D2D62E21-ADA2-405C-B235-BD7F93C7DDFA}" type="presParOf" srcId="{AA45474F-707B-4AC0-8058-D6DC26043EAF}" destId="{14A8624D-E9FF-4375-A226-0A6682E0F097}" srcOrd="0" destOrd="0" presId="urn:microsoft.com/office/officeart/2005/8/layout/StepDownProcess"/>
    <dgm:cxn modelId="{DBCEB964-4EAB-4302-ADB9-418E092FE952}" type="presParOf" srcId="{AA45474F-707B-4AC0-8058-D6DC26043EAF}" destId="{29C23126-CE85-4F87-B180-25C55DF68302}" srcOrd="1" destOrd="0" presId="urn:microsoft.com/office/officeart/2005/8/layout/StepDownProcess"/>
    <dgm:cxn modelId="{C7327806-E191-43CF-A42E-5E7821AD0F77}" type="presParOf" srcId="{AA45474F-707B-4AC0-8058-D6DC26043EAF}" destId="{2EF47832-634D-472F-87FB-377BA43C5171}" srcOrd="2" destOrd="0" presId="urn:microsoft.com/office/officeart/2005/8/layout/StepDownProcess"/>
    <dgm:cxn modelId="{682FEFA4-C489-44FC-81E7-A3AED68CD886}" type="presParOf" srcId="{B4DB1EA1-4709-4833-8E06-609D9A3377DA}" destId="{EA880B0F-A273-4BCC-9BA4-EAA8A51BA3C8}" srcOrd="1" destOrd="0" presId="urn:microsoft.com/office/officeart/2005/8/layout/StepDownProcess"/>
    <dgm:cxn modelId="{11FB6CD6-CC0E-4DE3-AD5E-7E8C0CA2B760}" type="presParOf" srcId="{B4DB1EA1-4709-4833-8E06-609D9A3377DA}" destId="{E8FBDC8A-2B9E-4E94-A6DD-16F0BE05579D}" srcOrd="2" destOrd="0" presId="urn:microsoft.com/office/officeart/2005/8/layout/StepDownProcess"/>
    <dgm:cxn modelId="{B281018C-418A-4049-9F60-F0BB2E2E5B2C}" type="presParOf" srcId="{E8FBDC8A-2B9E-4E94-A6DD-16F0BE05579D}" destId="{54D74F6E-05F6-484B-9BD5-A1635B1577C4}" srcOrd="0" destOrd="0" presId="urn:microsoft.com/office/officeart/2005/8/layout/StepDownProcess"/>
    <dgm:cxn modelId="{580041AB-DC11-4792-8484-D2892A9B209C}" type="presParOf" srcId="{E8FBDC8A-2B9E-4E94-A6DD-16F0BE05579D}" destId="{EDB11F58-8CFE-4685-A4F1-BA0668DCF29B}" srcOrd="1" destOrd="0" presId="urn:microsoft.com/office/officeart/2005/8/layout/StepDownProcess"/>
  </dgm:cxnLst>
  <dgm:bg>
    <a:effectLst>
      <a:outerShdw blurRad="50800" dist="50800" dir="5400000" algn="ctr" rotWithShape="0">
        <a:srgbClr val="000000"/>
      </a:outerShdw>
    </a:effectLst>
  </dgm:bg>
  <dgm:whole>
    <a:ln>
      <a:noFill/>
    </a:ln>
    <a:effectLst>
      <a:reflection endPos="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D9AEA6-5AF6-480D-A2DB-340D8944D936}" type="doc">
      <dgm:prSet loTypeId="urn:microsoft.com/office/officeart/2005/8/layout/StepDownProcess" loCatId="process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/>
          <a:lightRig rig="freezing" dir="t"/>
        </a:scene3d>
      </dgm:spPr>
      <dgm:t>
        <a:bodyPr/>
        <a:lstStyle/>
        <a:p>
          <a:endParaRPr lang="ru-RU"/>
        </a:p>
      </dgm:t>
    </dgm:pt>
    <dgm:pt modelId="{AEFDF1AA-6AE6-40DF-8C66-1690BA9FB33D}">
      <dgm:prSet phldrT="[Текст]" custT="1"/>
      <dgm:spPr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gm:spPr>
      <dgm:t>
        <a:bodyPr/>
        <a:lstStyle/>
        <a:p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E03CB7A-6412-4A83-AE16-F180195FF0E3}" type="parTrans" cxnId="{085C8092-6EB2-4E89-95C8-2A0A5E185331}">
      <dgm:prSet/>
      <dgm:spPr/>
      <dgm:t>
        <a:bodyPr/>
        <a:lstStyle/>
        <a:p>
          <a:endParaRPr lang="ru-RU"/>
        </a:p>
      </dgm:t>
    </dgm:pt>
    <dgm:pt modelId="{D5826272-9890-4BD6-9427-9BC19775752C}" type="sibTrans" cxnId="{085C8092-6EB2-4E89-95C8-2A0A5E185331}">
      <dgm:prSet/>
      <dgm:spPr/>
      <dgm:t>
        <a:bodyPr/>
        <a:lstStyle/>
        <a:p>
          <a:endParaRPr lang="ru-RU"/>
        </a:p>
      </dgm:t>
    </dgm:pt>
    <dgm:pt modelId="{C93682A3-68DF-4608-A2EA-26915F410544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A67EF82B-D2EF-408F-A174-73EBB97258C6}" type="parTrans" cxnId="{B815AA11-0695-4ABA-8ACB-F1B7BAA2D985}">
      <dgm:prSet/>
      <dgm:spPr/>
      <dgm:t>
        <a:bodyPr/>
        <a:lstStyle/>
        <a:p>
          <a:endParaRPr lang="ru-RU"/>
        </a:p>
      </dgm:t>
    </dgm:pt>
    <dgm:pt modelId="{83955A20-F1E2-4B36-AD20-826F0EE38022}" type="sibTrans" cxnId="{B815AA11-0695-4ABA-8ACB-F1B7BAA2D985}">
      <dgm:prSet/>
      <dgm:spPr/>
      <dgm:t>
        <a:bodyPr/>
        <a:lstStyle/>
        <a:p>
          <a:endParaRPr lang="ru-RU"/>
        </a:p>
      </dgm:t>
    </dgm:pt>
    <dgm:pt modelId="{146F3559-2EB1-4D18-B8AE-2F8DB8F4617F}">
      <dgm:prSet phldrT="[Текст]" custT="1"/>
      <dgm:spPr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gm:spPr>
      <dgm:t>
        <a:bodyPr/>
        <a:lstStyle/>
        <a:p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D3AD28-9F2A-43BA-89A8-2DAF8518B210}" type="parTrans" cxnId="{1B4BB8BE-6D01-4F3F-9FEE-0D1C52011828}">
      <dgm:prSet/>
      <dgm:spPr/>
      <dgm:t>
        <a:bodyPr/>
        <a:lstStyle/>
        <a:p>
          <a:endParaRPr lang="ru-RU"/>
        </a:p>
      </dgm:t>
    </dgm:pt>
    <dgm:pt modelId="{6D7E9901-BC8F-4DA4-974D-69D026EE9F02}" type="sibTrans" cxnId="{1B4BB8BE-6D01-4F3F-9FEE-0D1C52011828}">
      <dgm:prSet/>
      <dgm:spPr/>
      <dgm:t>
        <a:bodyPr/>
        <a:lstStyle/>
        <a:p>
          <a:endParaRPr lang="ru-RU"/>
        </a:p>
      </dgm:t>
    </dgm:pt>
    <dgm:pt modelId="{250F4177-BAC1-4009-9BA7-9EE950EB587C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2F1FEBDB-50E8-4B82-98D7-9BD563C887AE}" type="parTrans" cxnId="{E0BDBDCA-8311-4E29-B721-6282AF22E6CF}">
      <dgm:prSet/>
      <dgm:spPr/>
      <dgm:t>
        <a:bodyPr/>
        <a:lstStyle/>
        <a:p>
          <a:endParaRPr lang="ru-RU"/>
        </a:p>
      </dgm:t>
    </dgm:pt>
    <dgm:pt modelId="{F4DE1DEC-5C5E-4481-AC92-D3CA26137D36}" type="sibTrans" cxnId="{E0BDBDCA-8311-4E29-B721-6282AF22E6CF}">
      <dgm:prSet/>
      <dgm:spPr/>
      <dgm:t>
        <a:bodyPr/>
        <a:lstStyle/>
        <a:p>
          <a:endParaRPr lang="ru-RU"/>
        </a:p>
      </dgm:t>
    </dgm:pt>
    <dgm:pt modelId="{B4DB1EA1-4709-4833-8E06-609D9A3377DA}" type="pres">
      <dgm:prSet presAssocID="{DDD9AEA6-5AF6-480D-A2DB-340D8944D9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45474F-707B-4AC0-8058-D6DC26043EAF}" type="pres">
      <dgm:prSet presAssocID="{AEFDF1AA-6AE6-40DF-8C66-1690BA9FB33D}" presName="composite" presStyleCnt="0"/>
      <dgm:spPr>
        <a:sp3d prstMaterial="dkEdge"/>
      </dgm:spPr>
    </dgm:pt>
    <dgm:pt modelId="{14A8624D-E9FF-4375-A226-0A6682E0F097}" type="pres">
      <dgm:prSet presAssocID="{AEFDF1AA-6AE6-40DF-8C66-1690BA9FB33D}" presName="bentUpArrow1" presStyleLbl="alignImgPlace1" presStyleIdx="0" presStyleCnt="1"/>
      <dgm:spPr>
        <a:noFill/>
        <a:ln>
          <a:solidFill>
            <a:schemeClr val="tx1"/>
          </a:solidFill>
        </a:ln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gm:spPr>
    </dgm:pt>
    <dgm:pt modelId="{29C23126-CE85-4F87-B180-25C55DF68302}" type="pres">
      <dgm:prSet presAssocID="{AEFDF1AA-6AE6-40DF-8C66-1690BA9FB33D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47832-634D-472F-87FB-377BA43C5171}" type="pres">
      <dgm:prSet presAssocID="{AEFDF1AA-6AE6-40DF-8C66-1690BA9FB33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80B0F-A273-4BCC-9BA4-EAA8A51BA3C8}" type="pres">
      <dgm:prSet presAssocID="{D5826272-9890-4BD6-9427-9BC19775752C}" presName="sibTrans" presStyleCnt="0"/>
      <dgm:spPr>
        <a:sp3d prstMaterial="dkEdge"/>
      </dgm:spPr>
    </dgm:pt>
    <dgm:pt modelId="{E8FBDC8A-2B9E-4E94-A6DD-16F0BE05579D}" type="pres">
      <dgm:prSet presAssocID="{146F3559-2EB1-4D18-B8AE-2F8DB8F4617F}" presName="composite" presStyleCnt="0"/>
      <dgm:spPr>
        <a:sp3d prstMaterial="dkEdge"/>
      </dgm:spPr>
    </dgm:pt>
    <dgm:pt modelId="{54D74F6E-05F6-484B-9BD5-A1635B1577C4}" type="pres">
      <dgm:prSet presAssocID="{146F3559-2EB1-4D18-B8AE-2F8DB8F4617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11F58-8CFE-4685-A4F1-BA0668DCF29B}" type="pres">
      <dgm:prSet presAssocID="{146F3559-2EB1-4D18-B8AE-2F8DB8F4617F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5AA11-0695-4ABA-8ACB-F1B7BAA2D985}" srcId="{AEFDF1AA-6AE6-40DF-8C66-1690BA9FB33D}" destId="{C93682A3-68DF-4608-A2EA-26915F410544}" srcOrd="0" destOrd="0" parTransId="{A67EF82B-D2EF-408F-A174-73EBB97258C6}" sibTransId="{83955A20-F1E2-4B36-AD20-826F0EE38022}"/>
    <dgm:cxn modelId="{10839A34-6EBC-441C-863E-7362B5680852}" type="presOf" srcId="{146F3559-2EB1-4D18-B8AE-2F8DB8F4617F}" destId="{54D74F6E-05F6-484B-9BD5-A1635B1577C4}" srcOrd="0" destOrd="0" presId="urn:microsoft.com/office/officeart/2005/8/layout/StepDownProcess"/>
    <dgm:cxn modelId="{C9E8B5CC-01C3-4176-B4BC-382941A60AB5}" type="presOf" srcId="{DDD9AEA6-5AF6-480D-A2DB-340D8944D936}" destId="{B4DB1EA1-4709-4833-8E06-609D9A3377DA}" srcOrd="0" destOrd="0" presId="urn:microsoft.com/office/officeart/2005/8/layout/StepDownProcess"/>
    <dgm:cxn modelId="{085C8092-6EB2-4E89-95C8-2A0A5E185331}" srcId="{DDD9AEA6-5AF6-480D-A2DB-340D8944D936}" destId="{AEFDF1AA-6AE6-40DF-8C66-1690BA9FB33D}" srcOrd="0" destOrd="0" parTransId="{1E03CB7A-6412-4A83-AE16-F180195FF0E3}" sibTransId="{D5826272-9890-4BD6-9427-9BC19775752C}"/>
    <dgm:cxn modelId="{157C3443-C672-43FF-A6EB-300C71223CFD}" type="presOf" srcId="{250F4177-BAC1-4009-9BA7-9EE950EB587C}" destId="{EDB11F58-8CFE-4685-A4F1-BA0668DCF29B}" srcOrd="0" destOrd="0" presId="urn:microsoft.com/office/officeart/2005/8/layout/StepDownProcess"/>
    <dgm:cxn modelId="{3649AE86-4617-43C2-A301-D146DB792897}" type="presOf" srcId="{C93682A3-68DF-4608-A2EA-26915F410544}" destId="{2EF47832-634D-472F-87FB-377BA43C5171}" srcOrd="0" destOrd="0" presId="urn:microsoft.com/office/officeart/2005/8/layout/StepDownProcess"/>
    <dgm:cxn modelId="{1B4BB8BE-6D01-4F3F-9FEE-0D1C52011828}" srcId="{DDD9AEA6-5AF6-480D-A2DB-340D8944D936}" destId="{146F3559-2EB1-4D18-B8AE-2F8DB8F4617F}" srcOrd="1" destOrd="0" parTransId="{8DD3AD28-9F2A-43BA-89A8-2DAF8518B210}" sibTransId="{6D7E9901-BC8F-4DA4-974D-69D026EE9F02}"/>
    <dgm:cxn modelId="{E0BDBDCA-8311-4E29-B721-6282AF22E6CF}" srcId="{146F3559-2EB1-4D18-B8AE-2F8DB8F4617F}" destId="{250F4177-BAC1-4009-9BA7-9EE950EB587C}" srcOrd="0" destOrd="0" parTransId="{2F1FEBDB-50E8-4B82-98D7-9BD563C887AE}" sibTransId="{F4DE1DEC-5C5E-4481-AC92-D3CA26137D36}"/>
    <dgm:cxn modelId="{F47A1529-0F35-46EA-913C-EEB4BE800088}" type="presOf" srcId="{AEFDF1AA-6AE6-40DF-8C66-1690BA9FB33D}" destId="{29C23126-CE85-4F87-B180-25C55DF68302}" srcOrd="0" destOrd="0" presId="urn:microsoft.com/office/officeart/2005/8/layout/StepDownProcess"/>
    <dgm:cxn modelId="{D4265E1B-00BA-4542-9D4A-DD4AFBAC40FE}" type="presParOf" srcId="{B4DB1EA1-4709-4833-8E06-609D9A3377DA}" destId="{AA45474F-707B-4AC0-8058-D6DC26043EAF}" srcOrd="0" destOrd="0" presId="urn:microsoft.com/office/officeart/2005/8/layout/StepDownProcess"/>
    <dgm:cxn modelId="{D2D62E21-ADA2-405C-B235-BD7F93C7DDFA}" type="presParOf" srcId="{AA45474F-707B-4AC0-8058-D6DC26043EAF}" destId="{14A8624D-E9FF-4375-A226-0A6682E0F097}" srcOrd="0" destOrd="0" presId="urn:microsoft.com/office/officeart/2005/8/layout/StepDownProcess"/>
    <dgm:cxn modelId="{DBCEB964-4EAB-4302-ADB9-418E092FE952}" type="presParOf" srcId="{AA45474F-707B-4AC0-8058-D6DC26043EAF}" destId="{29C23126-CE85-4F87-B180-25C55DF68302}" srcOrd="1" destOrd="0" presId="urn:microsoft.com/office/officeart/2005/8/layout/StepDownProcess"/>
    <dgm:cxn modelId="{C7327806-E191-43CF-A42E-5E7821AD0F77}" type="presParOf" srcId="{AA45474F-707B-4AC0-8058-D6DC26043EAF}" destId="{2EF47832-634D-472F-87FB-377BA43C5171}" srcOrd="2" destOrd="0" presId="urn:microsoft.com/office/officeart/2005/8/layout/StepDownProcess"/>
    <dgm:cxn modelId="{682FEFA4-C489-44FC-81E7-A3AED68CD886}" type="presParOf" srcId="{B4DB1EA1-4709-4833-8E06-609D9A3377DA}" destId="{EA880B0F-A273-4BCC-9BA4-EAA8A51BA3C8}" srcOrd="1" destOrd="0" presId="urn:microsoft.com/office/officeart/2005/8/layout/StepDownProcess"/>
    <dgm:cxn modelId="{11FB6CD6-CC0E-4DE3-AD5E-7E8C0CA2B760}" type="presParOf" srcId="{B4DB1EA1-4709-4833-8E06-609D9A3377DA}" destId="{E8FBDC8A-2B9E-4E94-A6DD-16F0BE05579D}" srcOrd="2" destOrd="0" presId="urn:microsoft.com/office/officeart/2005/8/layout/StepDownProcess"/>
    <dgm:cxn modelId="{B281018C-418A-4049-9F60-F0BB2E2E5B2C}" type="presParOf" srcId="{E8FBDC8A-2B9E-4E94-A6DD-16F0BE05579D}" destId="{54D74F6E-05F6-484B-9BD5-A1635B1577C4}" srcOrd="0" destOrd="0" presId="urn:microsoft.com/office/officeart/2005/8/layout/StepDownProcess"/>
    <dgm:cxn modelId="{580041AB-DC11-4792-8484-D2892A9B209C}" type="presParOf" srcId="{E8FBDC8A-2B9E-4E94-A6DD-16F0BE05579D}" destId="{EDB11F58-8CFE-4685-A4F1-BA0668DCF29B}" srcOrd="1" destOrd="0" presId="urn:microsoft.com/office/officeart/2005/8/layout/StepDownProcess"/>
  </dgm:cxnLst>
  <dgm:bg>
    <a:effectLst>
      <a:outerShdw blurRad="50800" dist="50800" dir="5400000" algn="ctr" rotWithShape="0">
        <a:srgbClr val="000000"/>
      </a:outerShdw>
    </a:effectLst>
  </dgm:bg>
  <dgm:whole>
    <a:ln>
      <a:noFill/>
    </a:ln>
    <a:effectLst>
      <a:reflection endPos="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D9AEA6-5AF6-480D-A2DB-340D8944D936}" type="doc">
      <dgm:prSet loTypeId="urn:microsoft.com/office/officeart/2005/8/layout/StepDownProcess" loCatId="process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/>
          <a:lightRig rig="freezing" dir="t"/>
        </a:scene3d>
      </dgm:spPr>
      <dgm:t>
        <a:bodyPr/>
        <a:lstStyle/>
        <a:p>
          <a:endParaRPr lang="ru-RU"/>
        </a:p>
      </dgm:t>
    </dgm:pt>
    <dgm:pt modelId="{AEFDF1AA-6AE6-40DF-8C66-1690BA9FB33D}">
      <dgm:prSet phldrT="[Текст]" custT="1"/>
      <dgm:spPr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gm:spPr>
      <dgm:t>
        <a:bodyPr/>
        <a:lstStyle/>
        <a:p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E03CB7A-6412-4A83-AE16-F180195FF0E3}" type="parTrans" cxnId="{085C8092-6EB2-4E89-95C8-2A0A5E185331}">
      <dgm:prSet/>
      <dgm:spPr/>
      <dgm:t>
        <a:bodyPr/>
        <a:lstStyle/>
        <a:p>
          <a:endParaRPr lang="ru-RU"/>
        </a:p>
      </dgm:t>
    </dgm:pt>
    <dgm:pt modelId="{D5826272-9890-4BD6-9427-9BC19775752C}" type="sibTrans" cxnId="{085C8092-6EB2-4E89-95C8-2A0A5E185331}">
      <dgm:prSet/>
      <dgm:spPr/>
      <dgm:t>
        <a:bodyPr/>
        <a:lstStyle/>
        <a:p>
          <a:endParaRPr lang="ru-RU"/>
        </a:p>
      </dgm:t>
    </dgm:pt>
    <dgm:pt modelId="{C93682A3-68DF-4608-A2EA-26915F410544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A67EF82B-D2EF-408F-A174-73EBB97258C6}" type="parTrans" cxnId="{B815AA11-0695-4ABA-8ACB-F1B7BAA2D985}">
      <dgm:prSet/>
      <dgm:spPr/>
      <dgm:t>
        <a:bodyPr/>
        <a:lstStyle/>
        <a:p>
          <a:endParaRPr lang="ru-RU"/>
        </a:p>
      </dgm:t>
    </dgm:pt>
    <dgm:pt modelId="{83955A20-F1E2-4B36-AD20-826F0EE38022}" type="sibTrans" cxnId="{B815AA11-0695-4ABA-8ACB-F1B7BAA2D985}">
      <dgm:prSet/>
      <dgm:spPr/>
      <dgm:t>
        <a:bodyPr/>
        <a:lstStyle/>
        <a:p>
          <a:endParaRPr lang="ru-RU"/>
        </a:p>
      </dgm:t>
    </dgm:pt>
    <dgm:pt modelId="{146F3559-2EB1-4D18-B8AE-2F8DB8F4617F}">
      <dgm:prSet phldrT="[Текст]" custT="1"/>
      <dgm:spPr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gm:spPr>
      <dgm:t>
        <a:bodyPr/>
        <a:lstStyle/>
        <a:p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D3AD28-9F2A-43BA-89A8-2DAF8518B210}" type="parTrans" cxnId="{1B4BB8BE-6D01-4F3F-9FEE-0D1C52011828}">
      <dgm:prSet/>
      <dgm:spPr/>
      <dgm:t>
        <a:bodyPr/>
        <a:lstStyle/>
        <a:p>
          <a:endParaRPr lang="ru-RU"/>
        </a:p>
      </dgm:t>
    </dgm:pt>
    <dgm:pt modelId="{6D7E9901-BC8F-4DA4-974D-69D026EE9F02}" type="sibTrans" cxnId="{1B4BB8BE-6D01-4F3F-9FEE-0D1C52011828}">
      <dgm:prSet/>
      <dgm:spPr/>
      <dgm:t>
        <a:bodyPr/>
        <a:lstStyle/>
        <a:p>
          <a:endParaRPr lang="ru-RU"/>
        </a:p>
      </dgm:t>
    </dgm:pt>
    <dgm:pt modelId="{250F4177-BAC1-4009-9BA7-9EE950EB587C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2F1FEBDB-50E8-4B82-98D7-9BD563C887AE}" type="parTrans" cxnId="{E0BDBDCA-8311-4E29-B721-6282AF22E6CF}">
      <dgm:prSet/>
      <dgm:spPr/>
      <dgm:t>
        <a:bodyPr/>
        <a:lstStyle/>
        <a:p>
          <a:endParaRPr lang="ru-RU"/>
        </a:p>
      </dgm:t>
    </dgm:pt>
    <dgm:pt modelId="{F4DE1DEC-5C5E-4481-AC92-D3CA26137D36}" type="sibTrans" cxnId="{E0BDBDCA-8311-4E29-B721-6282AF22E6CF}">
      <dgm:prSet/>
      <dgm:spPr/>
      <dgm:t>
        <a:bodyPr/>
        <a:lstStyle/>
        <a:p>
          <a:endParaRPr lang="ru-RU"/>
        </a:p>
      </dgm:t>
    </dgm:pt>
    <dgm:pt modelId="{B4DB1EA1-4709-4833-8E06-609D9A3377DA}" type="pres">
      <dgm:prSet presAssocID="{DDD9AEA6-5AF6-480D-A2DB-340D8944D9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45474F-707B-4AC0-8058-D6DC26043EAF}" type="pres">
      <dgm:prSet presAssocID="{AEFDF1AA-6AE6-40DF-8C66-1690BA9FB33D}" presName="composite" presStyleCnt="0"/>
      <dgm:spPr>
        <a:sp3d prstMaterial="dkEdge"/>
      </dgm:spPr>
    </dgm:pt>
    <dgm:pt modelId="{14A8624D-E9FF-4375-A226-0A6682E0F097}" type="pres">
      <dgm:prSet presAssocID="{AEFDF1AA-6AE6-40DF-8C66-1690BA9FB33D}" presName="bentUpArrow1" presStyleLbl="alignImgPlace1" presStyleIdx="0" presStyleCnt="1"/>
      <dgm:spPr>
        <a:noFill/>
        <a:ln>
          <a:solidFill>
            <a:schemeClr val="tx1"/>
          </a:solidFill>
        </a:ln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gm:spPr>
    </dgm:pt>
    <dgm:pt modelId="{29C23126-CE85-4F87-B180-25C55DF68302}" type="pres">
      <dgm:prSet presAssocID="{AEFDF1AA-6AE6-40DF-8C66-1690BA9FB33D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47832-634D-472F-87FB-377BA43C5171}" type="pres">
      <dgm:prSet presAssocID="{AEFDF1AA-6AE6-40DF-8C66-1690BA9FB33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80B0F-A273-4BCC-9BA4-EAA8A51BA3C8}" type="pres">
      <dgm:prSet presAssocID="{D5826272-9890-4BD6-9427-9BC19775752C}" presName="sibTrans" presStyleCnt="0"/>
      <dgm:spPr>
        <a:sp3d prstMaterial="dkEdge"/>
      </dgm:spPr>
    </dgm:pt>
    <dgm:pt modelId="{E8FBDC8A-2B9E-4E94-A6DD-16F0BE05579D}" type="pres">
      <dgm:prSet presAssocID="{146F3559-2EB1-4D18-B8AE-2F8DB8F4617F}" presName="composite" presStyleCnt="0"/>
      <dgm:spPr>
        <a:sp3d prstMaterial="dkEdge"/>
      </dgm:spPr>
    </dgm:pt>
    <dgm:pt modelId="{54D74F6E-05F6-484B-9BD5-A1635B1577C4}" type="pres">
      <dgm:prSet presAssocID="{146F3559-2EB1-4D18-B8AE-2F8DB8F4617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11F58-8CFE-4685-A4F1-BA0668DCF29B}" type="pres">
      <dgm:prSet presAssocID="{146F3559-2EB1-4D18-B8AE-2F8DB8F4617F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5AA11-0695-4ABA-8ACB-F1B7BAA2D985}" srcId="{AEFDF1AA-6AE6-40DF-8C66-1690BA9FB33D}" destId="{C93682A3-68DF-4608-A2EA-26915F410544}" srcOrd="0" destOrd="0" parTransId="{A67EF82B-D2EF-408F-A174-73EBB97258C6}" sibTransId="{83955A20-F1E2-4B36-AD20-826F0EE38022}"/>
    <dgm:cxn modelId="{10839A34-6EBC-441C-863E-7362B5680852}" type="presOf" srcId="{146F3559-2EB1-4D18-B8AE-2F8DB8F4617F}" destId="{54D74F6E-05F6-484B-9BD5-A1635B1577C4}" srcOrd="0" destOrd="0" presId="urn:microsoft.com/office/officeart/2005/8/layout/StepDownProcess"/>
    <dgm:cxn modelId="{C9E8B5CC-01C3-4176-B4BC-382941A60AB5}" type="presOf" srcId="{DDD9AEA6-5AF6-480D-A2DB-340D8944D936}" destId="{B4DB1EA1-4709-4833-8E06-609D9A3377DA}" srcOrd="0" destOrd="0" presId="urn:microsoft.com/office/officeart/2005/8/layout/StepDownProcess"/>
    <dgm:cxn modelId="{085C8092-6EB2-4E89-95C8-2A0A5E185331}" srcId="{DDD9AEA6-5AF6-480D-A2DB-340D8944D936}" destId="{AEFDF1AA-6AE6-40DF-8C66-1690BA9FB33D}" srcOrd="0" destOrd="0" parTransId="{1E03CB7A-6412-4A83-AE16-F180195FF0E3}" sibTransId="{D5826272-9890-4BD6-9427-9BC19775752C}"/>
    <dgm:cxn modelId="{157C3443-C672-43FF-A6EB-300C71223CFD}" type="presOf" srcId="{250F4177-BAC1-4009-9BA7-9EE950EB587C}" destId="{EDB11F58-8CFE-4685-A4F1-BA0668DCF29B}" srcOrd="0" destOrd="0" presId="urn:microsoft.com/office/officeart/2005/8/layout/StepDownProcess"/>
    <dgm:cxn modelId="{3649AE86-4617-43C2-A301-D146DB792897}" type="presOf" srcId="{C93682A3-68DF-4608-A2EA-26915F410544}" destId="{2EF47832-634D-472F-87FB-377BA43C5171}" srcOrd="0" destOrd="0" presId="urn:microsoft.com/office/officeart/2005/8/layout/StepDownProcess"/>
    <dgm:cxn modelId="{1B4BB8BE-6D01-4F3F-9FEE-0D1C52011828}" srcId="{DDD9AEA6-5AF6-480D-A2DB-340D8944D936}" destId="{146F3559-2EB1-4D18-B8AE-2F8DB8F4617F}" srcOrd="1" destOrd="0" parTransId="{8DD3AD28-9F2A-43BA-89A8-2DAF8518B210}" sibTransId="{6D7E9901-BC8F-4DA4-974D-69D026EE9F02}"/>
    <dgm:cxn modelId="{E0BDBDCA-8311-4E29-B721-6282AF22E6CF}" srcId="{146F3559-2EB1-4D18-B8AE-2F8DB8F4617F}" destId="{250F4177-BAC1-4009-9BA7-9EE950EB587C}" srcOrd="0" destOrd="0" parTransId="{2F1FEBDB-50E8-4B82-98D7-9BD563C887AE}" sibTransId="{F4DE1DEC-5C5E-4481-AC92-D3CA26137D36}"/>
    <dgm:cxn modelId="{F47A1529-0F35-46EA-913C-EEB4BE800088}" type="presOf" srcId="{AEFDF1AA-6AE6-40DF-8C66-1690BA9FB33D}" destId="{29C23126-CE85-4F87-B180-25C55DF68302}" srcOrd="0" destOrd="0" presId="urn:microsoft.com/office/officeart/2005/8/layout/StepDownProcess"/>
    <dgm:cxn modelId="{D4265E1B-00BA-4542-9D4A-DD4AFBAC40FE}" type="presParOf" srcId="{B4DB1EA1-4709-4833-8E06-609D9A3377DA}" destId="{AA45474F-707B-4AC0-8058-D6DC26043EAF}" srcOrd="0" destOrd="0" presId="urn:microsoft.com/office/officeart/2005/8/layout/StepDownProcess"/>
    <dgm:cxn modelId="{D2D62E21-ADA2-405C-B235-BD7F93C7DDFA}" type="presParOf" srcId="{AA45474F-707B-4AC0-8058-D6DC26043EAF}" destId="{14A8624D-E9FF-4375-A226-0A6682E0F097}" srcOrd="0" destOrd="0" presId="urn:microsoft.com/office/officeart/2005/8/layout/StepDownProcess"/>
    <dgm:cxn modelId="{DBCEB964-4EAB-4302-ADB9-418E092FE952}" type="presParOf" srcId="{AA45474F-707B-4AC0-8058-D6DC26043EAF}" destId="{29C23126-CE85-4F87-B180-25C55DF68302}" srcOrd="1" destOrd="0" presId="urn:microsoft.com/office/officeart/2005/8/layout/StepDownProcess"/>
    <dgm:cxn modelId="{C7327806-E191-43CF-A42E-5E7821AD0F77}" type="presParOf" srcId="{AA45474F-707B-4AC0-8058-D6DC26043EAF}" destId="{2EF47832-634D-472F-87FB-377BA43C5171}" srcOrd="2" destOrd="0" presId="urn:microsoft.com/office/officeart/2005/8/layout/StepDownProcess"/>
    <dgm:cxn modelId="{682FEFA4-C489-44FC-81E7-A3AED68CD886}" type="presParOf" srcId="{B4DB1EA1-4709-4833-8E06-609D9A3377DA}" destId="{EA880B0F-A273-4BCC-9BA4-EAA8A51BA3C8}" srcOrd="1" destOrd="0" presId="urn:microsoft.com/office/officeart/2005/8/layout/StepDownProcess"/>
    <dgm:cxn modelId="{11FB6CD6-CC0E-4DE3-AD5E-7E8C0CA2B760}" type="presParOf" srcId="{B4DB1EA1-4709-4833-8E06-609D9A3377DA}" destId="{E8FBDC8A-2B9E-4E94-A6DD-16F0BE05579D}" srcOrd="2" destOrd="0" presId="urn:microsoft.com/office/officeart/2005/8/layout/StepDownProcess"/>
    <dgm:cxn modelId="{B281018C-418A-4049-9F60-F0BB2E2E5B2C}" type="presParOf" srcId="{E8FBDC8A-2B9E-4E94-A6DD-16F0BE05579D}" destId="{54D74F6E-05F6-484B-9BD5-A1635B1577C4}" srcOrd="0" destOrd="0" presId="urn:microsoft.com/office/officeart/2005/8/layout/StepDownProcess"/>
    <dgm:cxn modelId="{580041AB-DC11-4792-8484-D2892A9B209C}" type="presParOf" srcId="{E8FBDC8A-2B9E-4E94-A6DD-16F0BE05579D}" destId="{EDB11F58-8CFE-4685-A4F1-BA0668DCF29B}" srcOrd="1" destOrd="0" presId="urn:microsoft.com/office/officeart/2005/8/layout/StepDownProcess"/>
  </dgm:cxnLst>
  <dgm:bg>
    <a:effectLst>
      <a:outerShdw blurRad="50800" dist="50800" dir="5400000" algn="ctr" rotWithShape="0">
        <a:srgbClr val="000000"/>
      </a:outerShdw>
    </a:effectLst>
  </dgm:bg>
  <dgm:whole>
    <a:ln>
      <a:noFill/>
    </a:ln>
    <a:effectLst>
      <a:reflection endPos="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D9AEA6-5AF6-480D-A2DB-340D8944D936}" type="doc">
      <dgm:prSet loTypeId="urn:microsoft.com/office/officeart/2005/8/layout/StepDownProcess" loCatId="process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/>
          <a:lightRig rig="freezing" dir="t"/>
        </a:scene3d>
      </dgm:spPr>
      <dgm:t>
        <a:bodyPr/>
        <a:lstStyle/>
        <a:p>
          <a:endParaRPr lang="ru-RU"/>
        </a:p>
      </dgm:t>
    </dgm:pt>
    <dgm:pt modelId="{AEFDF1AA-6AE6-40DF-8C66-1690BA9FB33D}">
      <dgm:prSet phldrT="[Текст]" custT="1"/>
      <dgm:spPr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gm:spPr>
      <dgm:t>
        <a:bodyPr/>
        <a:lstStyle/>
        <a:p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E03CB7A-6412-4A83-AE16-F180195FF0E3}" type="parTrans" cxnId="{085C8092-6EB2-4E89-95C8-2A0A5E185331}">
      <dgm:prSet/>
      <dgm:spPr/>
      <dgm:t>
        <a:bodyPr/>
        <a:lstStyle/>
        <a:p>
          <a:endParaRPr lang="ru-RU"/>
        </a:p>
      </dgm:t>
    </dgm:pt>
    <dgm:pt modelId="{D5826272-9890-4BD6-9427-9BC19775752C}" type="sibTrans" cxnId="{085C8092-6EB2-4E89-95C8-2A0A5E185331}">
      <dgm:prSet/>
      <dgm:spPr/>
      <dgm:t>
        <a:bodyPr/>
        <a:lstStyle/>
        <a:p>
          <a:endParaRPr lang="ru-RU"/>
        </a:p>
      </dgm:t>
    </dgm:pt>
    <dgm:pt modelId="{C93682A3-68DF-4608-A2EA-26915F410544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A67EF82B-D2EF-408F-A174-73EBB97258C6}" type="parTrans" cxnId="{B815AA11-0695-4ABA-8ACB-F1B7BAA2D985}">
      <dgm:prSet/>
      <dgm:spPr/>
      <dgm:t>
        <a:bodyPr/>
        <a:lstStyle/>
        <a:p>
          <a:endParaRPr lang="ru-RU"/>
        </a:p>
      </dgm:t>
    </dgm:pt>
    <dgm:pt modelId="{83955A20-F1E2-4B36-AD20-826F0EE38022}" type="sibTrans" cxnId="{B815AA11-0695-4ABA-8ACB-F1B7BAA2D985}">
      <dgm:prSet/>
      <dgm:spPr/>
      <dgm:t>
        <a:bodyPr/>
        <a:lstStyle/>
        <a:p>
          <a:endParaRPr lang="ru-RU"/>
        </a:p>
      </dgm:t>
    </dgm:pt>
    <dgm:pt modelId="{146F3559-2EB1-4D18-B8AE-2F8DB8F4617F}">
      <dgm:prSet phldrT="[Текст]" custT="1"/>
      <dgm:spPr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gm:spPr>
      <dgm:t>
        <a:bodyPr/>
        <a:lstStyle/>
        <a:p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D3AD28-9F2A-43BA-89A8-2DAF8518B210}" type="parTrans" cxnId="{1B4BB8BE-6D01-4F3F-9FEE-0D1C52011828}">
      <dgm:prSet/>
      <dgm:spPr/>
      <dgm:t>
        <a:bodyPr/>
        <a:lstStyle/>
        <a:p>
          <a:endParaRPr lang="ru-RU"/>
        </a:p>
      </dgm:t>
    </dgm:pt>
    <dgm:pt modelId="{6D7E9901-BC8F-4DA4-974D-69D026EE9F02}" type="sibTrans" cxnId="{1B4BB8BE-6D01-4F3F-9FEE-0D1C52011828}">
      <dgm:prSet/>
      <dgm:spPr/>
      <dgm:t>
        <a:bodyPr/>
        <a:lstStyle/>
        <a:p>
          <a:endParaRPr lang="ru-RU"/>
        </a:p>
      </dgm:t>
    </dgm:pt>
    <dgm:pt modelId="{250F4177-BAC1-4009-9BA7-9EE950EB587C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2F1FEBDB-50E8-4B82-98D7-9BD563C887AE}" type="parTrans" cxnId="{E0BDBDCA-8311-4E29-B721-6282AF22E6CF}">
      <dgm:prSet/>
      <dgm:spPr/>
      <dgm:t>
        <a:bodyPr/>
        <a:lstStyle/>
        <a:p>
          <a:endParaRPr lang="ru-RU"/>
        </a:p>
      </dgm:t>
    </dgm:pt>
    <dgm:pt modelId="{F4DE1DEC-5C5E-4481-AC92-D3CA26137D36}" type="sibTrans" cxnId="{E0BDBDCA-8311-4E29-B721-6282AF22E6CF}">
      <dgm:prSet/>
      <dgm:spPr/>
      <dgm:t>
        <a:bodyPr/>
        <a:lstStyle/>
        <a:p>
          <a:endParaRPr lang="ru-RU"/>
        </a:p>
      </dgm:t>
    </dgm:pt>
    <dgm:pt modelId="{B4DB1EA1-4709-4833-8E06-609D9A3377DA}" type="pres">
      <dgm:prSet presAssocID="{DDD9AEA6-5AF6-480D-A2DB-340D8944D9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45474F-707B-4AC0-8058-D6DC26043EAF}" type="pres">
      <dgm:prSet presAssocID="{AEFDF1AA-6AE6-40DF-8C66-1690BA9FB33D}" presName="composite" presStyleCnt="0"/>
      <dgm:spPr>
        <a:sp3d prstMaterial="dkEdge"/>
      </dgm:spPr>
    </dgm:pt>
    <dgm:pt modelId="{14A8624D-E9FF-4375-A226-0A6682E0F097}" type="pres">
      <dgm:prSet presAssocID="{AEFDF1AA-6AE6-40DF-8C66-1690BA9FB33D}" presName="bentUpArrow1" presStyleLbl="alignImgPlace1" presStyleIdx="0" presStyleCnt="1"/>
      <dgm:spPr>
        <a:noFill/>
        <a:ln>
          <a:solidFill>
            <a:schemeClr val="tx1"/>
          </a:solidFill>
        </a:ln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gm:spPr>
    </dgm:pt>
    <dgm:pt modelId="{29C23126-CE85-4F87-B180-25C55DF68302}" type="pres">
      <dgm:prSet presAssocID="{AEFDF1AA-6AE6-40DF-8C66-1690BA9FB33D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47832-634D-472F-87FB-377BA43C5171}" type="pres">
      <dgm:prSet presAssocID="{AEFDF1AA-6AE6-40DF-8C66-1690BA9FB33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80B0F-A273-4BCC-9BA4-EAA8A51BA3C8}" type="pres">
      <dgm:prSet presAssocID="{D5826272-9890-4BD6-9427-9BC19775752C}" presName="sibTrans" presStyleCnt="0"/>
      <dgm:spPr>
        <a:sp3d prstMaterial="dkEdge"/>
      </dgm:spPr>
    </dgm:pt>
    <dgm:pt modelId="{E8FBDC8A-2B9E-4E94-A6DD-16F0BE05579D}" type="pres">
      <dgm:prSet presAssocID="{146F3559-2EB1-4D18-B8AE-2F8DB8F4617F}" presName="composite" presStyleCnt="0"/>
      <dgm:spPr>
        <a:sp3d prstMaterial="dkEdge"/>
      </dgm:spPr>
    </dgm:pt>
    <dgm:pt modelId="{54D74F6E-05F6-484B-9BD5-A1635B1577C4}" type="pres">
      <dgm:prSet presAssocID="{146F3559-2EB1-4D18-B8AE-2F8DB8F4617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11F58-8CFE-4685-A4F1-BA0668DCF29B}" type="pres">
      <dgm:prSet presAssocID="{146F3559-2EB1-4D18-B8AE-2F8DB8F4617F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5AA11-0695-4ABA-8ACB-F1B7BAA2D985}" srcId="{AEFDF1AA-6AE6-40DF-8C66-1690BA9FB33D}" destId="{C93682A3-68DF-4608-A2EA-26915F410544}" srcOrd="0" destOrd="0" parTransId="{A67EF82B-D2EF-408F-A174-73EBB97258C6}" sibTransId="{83955A20-F1E2-4B36-AD20-826F0EE38022}"/>
    <dgm:cxn modelId="{10839A34-6EBC-441C-863E-7362B5680852}" type="presOf" srcId="{146F3559-2EB1-4D18-B8AE-2F8DB8F4617F}" destId="{54D74F6E-05F6-484B-9BD5-A1635B1577C4}" srcOrd="0" destOrd="0" presId="urn:microsoft.com/office/officeart/2005/8/layout/StepDownProcess"/>
    <dgm:cxn modelId="{C9E8B5CC-01C3-4176-B4BC-382941A60AB5}" type="presOf" srcId="{DDD9AEA6-5AF6-480D-A2DB-340D8944D936}" destId="{B4DB1EA1-4709-4833-8E06-609D9A3377DA}" srcOrd="0" destOrd="0" presId="urn:microsoft.com/office/officeart/2005/8/layout/StepDownProcess"/>
    <dgm:cxn modelId="{085C8092-6EB2-4E89-95C8-2A0A5E185331}" srcId="{DDD9AEA6-5AF6-480D-A2DB-340D8944D936}" destId="{AEFDF1AA-6AE6-40DF-8C66-1690BA9FB33D}" srcOrd="0" destOrd="0" parTransId="{1E03CB7A-6412-4A83-AE16-F180195FF0E3}" sibTransId="{D5826272-9890-4BD6-9427-9BC19775752C}"/>
    <dgm:cxn modelId="{157C3443-C672-43FF-A6EB-300C71223CFD}" type="presOf" srcId="{250F4177-BAC1-4009-9BA7-9EE950EB587C}" destId="{EDB11F58-8CFE-4685-A4F1-BA0668DCF29B}" srcOrd="0" destOrd="0" presId="urn:microsoft.com/office/officeart/2005/8/layout/StepDownProcess"/>
    <dgm:cxn modelId="{3649AE86-4617-43C2-A301-D146DB792897}" type="presOf" srcId="{C93682A3-68DF-4608-A2EA-26915F410544}" destId="{2EF47832-634D-472F-87FB-377BA43C5171}" srcOrd="0" destOrd="0" presId="urn:microsoft.com/office/officeart/2005/8/layout/StepDownProcess"/>
    <dgm:cxn modelId="{1B4BB8BE-6D01-4F3F-9FEE-0D1C52011828}" srcId="{DDD9AEA6-5AF6-480D-A2DB-340D8944D936}" destId="{146F3559-2EB1-4D18-B8AE-2F8DB8F4617F}" srcOrd="1" destOrd="0" parTransId="{8DD3AD28-9F2A-43BA-89A8-2DAF8518B210}" sibTransId="{6D7E9901-BC8F-4DA4-974D-69D026EE9F02}"/>
    <dgm:cxn modelId="{E0BDBDCA-8311-4E29-B721-6282AF22E6CF}" srcId="{146F3559-2EB1-4D18-B8AE-2F8DB8F4617F}" destId="{250F4177-BAC1-4009-9BA7-9EE950EB587C}" srcOrd="0" destOrd="0" parTransId="{2F1FEBDB-50E8-4B82-98D7-9BD563C887AE}" sibTransId="{F4DE1DEC-5C5E-4481-AC92-D3CA26137D36}"/>
    <dgm:cxn modelId="{F47A1529-0F35-46EA-913C-EEB4BE800088}" type="presOf" srcId="{AEFDF1AA-6AE6-40DF-8C66-1690BA9FB33D}" destId="{29C23126-CE85-4F87-B180-25C55DF68302}" srcOrd="0" destOrd="0" presId="urn:microsoft.com/office/officeart/2005/8/layout/StepDownProcess"/>
    <dgm:cxn modelId="{D4265E1B-00BA-4542-9D4A-DD4AFBAC40FE}" type="presParOf" srcId="{B4DB1EA1-4709-4833-8E06-609D9A3377DA}" destId="{AA45474F-707B-4AC0-8058-D6DC26043EAF}" srcOrd="0" destOrd="0" presId="urn:microsoft.com/office/officeart/2005/8/layout/StepDownProcess"/>
    <dgm:cxn modelId="{D2D62E21-ADA2-405C-B235-BD7F93C7DDFA}" type="presParOf" srcId="{AA45474F-707B-4AC0-8058-D6DC26043EAF}" destId="{14A8624D-E9FF-4375-A226-0A6682E0F097}" srcOrd="0" destOrd="0" presId="urn:microsoft.com/office/officeart/2005/8/layout/StepDownProcess"/>
    <dgm:cxn modelId="{DBCEB964-4EAB-4302-ADB9-418E092FE952}" type="presParOf" srcId="{AA45474F-707B-4AC0-8058-D6DC26043EAF}" destId="{29C23126-CE85-4F87-B180-25C55DF68302}" srcOrd="1" destOrd="0" presId="urn:microsoft.com/office/officeart/2005/8/layout/StepDownProcess"/>
    <dgm:cxn modelId="{C7327806-E191-43CF-A42E-5E7821AD0F77}" type="presParOf" srcId="{AA45474F-707B-4AC0-8058-D6DC26043EAF}" destId="{2EF47832-634D-472F-87FB-377BA43C5171}" srcOrd="2" destOrd="0" presId="urn:microsoft.com/office/officeart/2005/8/layout/StepDownProcess"/>
    <dgm:cxn modelId="{682FEFA4-C489-44FC-81E7-A3AED68CD886}" type="presParOf" srcId="{B4DB1EA1-4709-4833-8E06-609D9A3377DA}" destId="{EA880B0F-A273-4BCC-9BA4-EAA8A51BA3C8}" srcOrd="1" destOrd="0" presId="urn:microsoft.com/office/officeart/2005/8/layout/StepDownProcess"/>
    <dgm:cxn modelId="{11FB6CD6-CC0E-4DE3-AD5E-7E8C0CA2B760}" type="presParOf" srcId="{B4DB1EA1-4709-4833-8E06-609D9A3377DA}" destId="{E8FBDC8A-2B9E-4E94-A6DD-16F0BE05579D}" srcOrd="2" destOrd="0" presId="urn:microsoft.com/office/officeart/2005/8/layout/StepDownProcess"/>
    <dgm:cxn modelId="{B281018C-418A-4049-9F60-F0BB2E2E5B2C}" type="presParOf" srcId="{E8FBDC8A-2B9E-4E94-A6DD-16F0BE05579D}" destId="{54D74F6E-05F6-484B-9BD5-A1635B1577C4}" srcOrd="0" destOrd="0" presId="urn:microsoft.com/office/officeart/2005/8/layout/StepDownProcess"/>
    <dgm:cxn modelId="{580041AB-DC11-4792-8484-D2892A9B209C}" type="presParOf" srcId="{E8FBDC8A-2B9E-4E94-A6DD-16F0BE05579D}" destId="{EDB11F58-8CFE-4685-A4F1-BA0668DCF29B}" srcOrd="1" destOrd="0" presId="urn:microsoft.com/office/officeart/2005/8/layout/StepDownProcess"/>
  </dgm:cxnLst>
  <dgm:bg>
    <a:effectLst>
      <a:outerShdw blurRad="50800" dist="50800" dir="5400000" algn="ctr" rotWithShape="0">
        <a:srgbClr val="000000"/>
      </a:outerShdw>
    </a:effectLst>
  </dgm:bg>
  <dgm:whole>
    <a:ln>
      <a:noFill/>
    </a:ln>
    <a:effectLst>
      <a:reflection endPos="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D9AEA6-5AF6-480D-A2DB-340D8944D936}" type="doc">
      <dgm:prSet loTypeId="urn:microsoft.com/office/officeart/2005/8/layout/StepDownProcess" loCatId="process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/>
          <a:lightRig rig="freezing" dir="t"/>
        </a:scene3d>
      </dgm:spPr>
      <dgm:t>
        <a:bodyPr/>
        <a:lstStyle/>
        <a:p>
          <a:endParaRPr lang="ru-RU"/>
        </a:p>
      </dgm:t>
    </dgm:pt>
    <dgm:pt modelId="{AEFDF1AA-6AE6-40DF-8C66-1690BA9FB33D}">
      <dgm:prSet phldrT="[Текст]" custT="1"/>
      <dgm:spPr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gm:spPr>
      <dgm:t>
        <a:bodyPr/>
        <a:lstStyle/>
        <a:p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E03CB7A-6412-4A83-AE16-F180195FF0E3}" type="parTrans" cxnId="{085C8092-6EB2-4E89-95C8-2A0A5E185331}">
      <dgm:prSet/>
      <dgm:spPr/>
      <dgm:t>
        <a:bodyPr/>
        <a:lstStyle/>
        <a:p>
          <a:endParaRPr lang="ru-RU"/>
        </a:p>
      </dgm:t>
    </dgm:pt>
    <dgm:pt modelId="{D5826272-9890-4BD6-9427-9BC19775752C}" type="sibTrans" cxnId="{085C8092-6EB2-4E89-95C8-2A0A5E185331}">
      <dgm:prSet/>
      <dgm:spPr/>
      <dgm:t>
        <a:bodyPr/>
        <a:lstStyle/>
        <a:p>
          <a:endParaRPr lang="ru-RU"/>
        </a:p>
      </dgm:t>
    </dgm:pt>
    <dgm:pt modelId="{C93682A3-68DF-4608-A2EA-26915F410544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A67EF82B-D2EF-408F-A174-73EBB97258C6}" type="parTrans" cxnId="{B815AA11-0695-4ABA-8ACB-F1B7BAA2D985}">
      <dgm:prSet/>
      <dgm:spPr/>
      <dgm:t>
        <a:bodyPr/>
        <a:lstStyle/>
        <a:p>
          <a:endParaRPr lang="ru-RU"/>
        </a:p>
      </dgm:t>
    </dgm:pt>
    <dgm:pt modelId="{83955A20-F1E2-4B36-AD20-826F0EE38022}" type="sibTrans" cxnId="{B815AA11-0695-4ABA-8ACB-F1B7BAA2D985}">
      <dgm:prSet/>
      <dgm:spPr/>
      <dgm:t>
        <a:bodyPr/>
        <a:lstStyle/>
        <a:p>
          <a:endParaRPr lang="ru-RU"/>
        </a:p>
      </dgm:t>
    </dgm:pt>
    <dgm:pt modelId="{146F3559-2EB1-4D18-B8AE-2F8DB8F4617F}">
      <dgm:prSet phldrT="[Текст]" custT="1"/>
      <dgm:spPr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gm:spPr>
      <dgm:t>
        <a:bodyPr/>
        <a:lstStyle/>
        <a:p>
          <a:r>
            <a:rPr lang="en-US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6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D3AD28-9F2A-43BA-89A8-2DAF8518B210}" type="parTrans" cxnId="{1B4BB8BE-6D01-4F3F-9FEE-0D1C52011828}">
      <dgm:prSet/>
      <dgm:spPr/>
      <dgm:t>
        <a:bodyPr/>
        <a:lstStyle/>
        <a:p>
          <a:endParaRPr lang="ru-RU"/>
        </a:p>
      </dgm:t>
    </dgm:pt>
    <dgm:pt modelId="{6D7E9901-BC8F-4DA4-974D-69D026EE9F02}" type="sibTrans" cxnId="{1B4BB8BE-6D01-4F3F-9FEE-0D1C52011828}">
      <dgm:prSet/>
      <dgm:spPr/>
      <dgm:t>
        <a:bodyPr/>
        <a:lstStyle/>
        <a:p>
          <a:endParaRPr lang="ru-RU"/>
        </a:p>
      </dgm:t>
    </dgm:pt>
    <dgm:pt modelId="{250F4177-BAC1-4009-9BA7-9EE950EB587C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2F1FEBDB-50E8-4B82-98D7-9BD563C887AE}" type="parTrans" cxnId="{E0BDBDCA-8311-4E29-B721-6282AF22E6CF}">
      <dgm:prSet/>
      <dgm:spPr/>
      <dgm:t>
        <a:bodyPr/>
        <a:lstStyle/>
        <a:p>
          <a:endParaRPr lang="ru-RU"/>
        </a:p>
      </dgm:t>
    </dgm:pt>
    <dgm:pt modelId="{F4DE1DEC-5C5E-4481-AC92-D3CA26137D36}" type="sibTrans" cxnId="{E0BDBDCA-8311-4E29-B721-6282AF22E6CF}">
      <dgm:prSet/>
      <dgm:spPr/>
      <dgm:t>
        <a:bodyPr/>
        <a:lstStyle/>
        <a:p>
          <a:endParaRPr lang="ru-RU"/>
        </a:p>
      </dgm:t>
    </dgm:pt>
    <dgm:pt modelId="{B4DB1EA1-4709-4833-8E06-609D9A3377DA}" type="pres">
      <dgm:prSet presAssocID="{DDD9AEA6-5AF6-480D-A2DB-340D8944D9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45474F-707B-4AC0-8058-D6DC26043EAF}" type="pres">
      <dgm:prSet presAssocID="{AEFDF1AA-6AE6-40DF-8C66-1690BA9FB33D}" presName="composite" presStyleCnt="0"/>
      <dgm:spPr>
        <a:sp3d prstMaterial="dkEdge"/>
      </dgm:spPr>
    </dgm:pt>
    <dgm:pt modelId="{14A8624D-E9FF-4375-A226-0A6682E0F097}" type="pres">
      <dgm:prSet presAssocID="{AEFDF1AA-6AE6-40DF-8C66-1690BA9FB33D}" presName="bentUpArrow1" presStyleLbl="alignImgPlace1" presStyleIdx="0" presStyleCnt="1"/>
      <dgm:spPr>
        <a:noFill/>
        <a:ln>
          <a:solidFill>
            <a:schemeClr val="tx1"/>
          </a:solidFill>
        </a:ln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gm:spPr>
    </dgm:pt>
    <dgm:pt modelId="{29C23126-CE85-4F87-B180-25C55DF68302}" type="pres">
      <dgm:prSet presAssocID="{AEFDF1AA-6AE6-40DF-8C66-1690BA9FB33D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47832-634D-472F-87FB-377BA43C5171}" type="pres">
      <dgm:prSet presAssocID="{AEFDF1AA-6AE6-40DF-8C66-1690BA9FB33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80B0F-A273-4BCC-9BA4-EAA8A51BA3C8}" type="pres">
      <dgm:prSet presAssocID="{D5826272-9890-4BD6-9427-9BC19775752C}" presName="sibTrans" presStyleCnt="0"/>
      <dgm:spPr>
        <a:sp3d prstMaterial="dkEdge"/>
      </dgm:spPr>
    </dgm:pt>
    <dgm:pt modelId="{E8FBDC8A-2B9E-4E94-A6DD-16F0BE05579D}" type="pres">
      <dgm:prSet presAssocID="{146F3559-2EB1-4D18-B8AE-2F8DB8F4617F}" presName="composite" presStyleCnt="0"/>
      <dgm:spPr>
        <a:sp3d prstMaterial="dkEdge"/>
      </dgm:spPr>
    </dgm:pt>
    <dgm:pt modelId="{54D74F6E-05F6-484B-9BD5-A1635B1577C4}" type="pres">
      <dgm:prSet presAssocID="{146F3559-2EB1-4D18-B8AE-2F8DB8F4617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11F58-8CFE-4685-A4F1-BA0668DCF29B}" type="pres">
      <dgm:prSet presAssocID="{146F3559-2EB1-4D18-B8AE-2F8DB8F4617F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5AA11-0695-4ABA-8ACB-F1B7BAA2D985}" srcId="{AEFDF1AA-6AE6-40DF-8C66-1690BA9FB33D}" destId="{C93682A3-68DF-4608-A2EA-26915F410544}" srcOrd="0" destOrd="0" parTransId="{A67EF82B-D2EF-408F-A174-73EBB97258C6}" sibTransId="{83955A20-F1E2-4B36-AD20-826F0EE38022}"/>
    <dgm:cxn modelId="{10839A34-6EBC-441C-863E-7362B5680852}" type="presOf" srcId="{146F3559-2EB1-4D18-B8AE-2F8DB8F4617F}" destId="{54D74F6E-05F6-484B-9BD5-A1635B1577C4}" srcOrd="0" destOrd="0" presId="urn:microsoft.com/office/officeart/2005/8/layout/StepDownProcess"/>
    <dgm:cxn modelId="{C9E8B5CC-01C3-4176-B4BC-382941A60AB5}" type="presOf" srcId="{DDD9AEA6-5AF6-480D-A2DB-340D8944D936}" destId="{B4DB1EA1-4709-4833-8E06-609D9A3377DA}" srcOrd="0" destOrd="0" presId="urn:microsoft.com/office/officeart/2005/8/layout/StepDownProcess"/>
    <dgm:cxn modelId="{085C8092-6EB2-4E89-95C8-2A0A5E185331}" srcId="{DDD9AEA6-5AF6-480D-A2DB-340D8944D936}" destId="{AEFDF1AA-6AE6-40DF-8C66-1690BA9FB33D}" srcOrd="0" destOrd="0" parTransId="{1E03CB7A-6412-4A83-AE16-F180195FF0E3}" sibTransId="{D5826272-9890-4BD6-9427-9BC19775752C}"/>
    <dgm:cxn modelId="{157C3443-C672-43FF-A6EB-300C71223CFD}" type="presOf" srcId="{250F4177-BAC1-4009-9BA7-9EE950EB587C}" destId="{EDB11F58-8CFE-4685-A4F1-BA0668DCF29B}" srcOrd="0" destOrd="0" presId="urn:microsoft.com/office/officeart/2005/8/layout/StepDownProcess"/>
    <dgm:cxn modelId="{3649AE86-4617-43C2-A301-D146DB792897}" type="presOf" srcId="{C93682A3-68DF-4608-A2EA-26915F410544}" destId="{2EF47832-634D-472F-87FB-377BA43C5171}" srcOrd="0" destOrd="0" presId="urn:microsoft.com/office/officeart/2005/8/layout/StepDownProcess"/>
    <dgm:cxn modelId="{1B4BB8BE-6D01-4F3F-9FEE-0D1C52011828}" srcId="{DDD9AEA6-5AF6-480D-A2DB-340D8944D936}" destId="{146F3559-2EB1-4D18-B8AE-2F8DB8F4617F}" srcOrd="1" destOrd="0" parTransId="{8DD3AD28-9F2A-43BA-89A8-2DAF8518B210}" sibTransId="{6D7E9901-BC8F-4DA4-974D-69D026EE9F02}"/>
    <dgm:cxn modelId="{E0BDBDCA-8311-4E29-B721-6282AF22E6CF}" srcId="{146F3559-2EB1-4D18-B8AE-2F8DB8F4617F}" destId="{250F4177-BAC1-4009-9BA7-9EE950EB587C}" srcOrd="0" destOrd="0" parTransId="{2F1FEBDB-50E8-4B82-98D7-9BD563C887AE}" sibTransId="{F4DE1DEC-5C5E-4481-AC92-D3CA26137D36}"/>
    <dgm:cxn modelId="{F47A1529-0F35-46EA-913C-EEB4BE800088}" type="presOf" srcId="{AEFDF1AA-6AE6-40DF-8C66-1690BA9FB33D}" destId="{29C23126-CE85-4F87-B180-25C55DF68302}" srcOrd="0" destOrd="0" presId="urn:microsoft.com/office/officeart/2005/8/layout/StepDownProcess"/>
    <dgm:cxn modelId="{D4265E1B-00BA-4542-9D4A-DD4AFBAC40FE}" type="presParOf" srcId="{B4DB1EA1-4709-4833-8E06-609D9A3377DA}" destId="{AA45474F-707B-4AC0-8058-D6DC26043EAF}" srcOrd="0" destOrd="0" presId="urn:microsoft.com/office/officeart/2005/8/layout/StepDownProcess"/>
    <dgm:cxn modelId="{D2D62E21-ADA2-405C-B235-BD7F93C7DDFA}" type="presParOf" srcId="{AA45474F-707B-4AC0-8058-D6DC26043EAF}" destId="{14A8624D-E9FF-4375-A226-0A6682E0F097}" srcOrd="0" destOrd="0" presId="urn:microsoft.com/office/officeart/2005/8/layout/StepDownProcess"/>
    <dgm:cxn modelId="{DBCEB964-4EAB-4302-ADB9-418E092FE952}" type="presParOf" srcId="{AA45474F-707B-4AC0-8058-D6DC26043EAF}" destId="{29C23126-CE85-4F87-B180-25C55DF68302}" srcOrd="1" destOrd="0" presId="urn:microsoft.com/office/officeart/2005/8/layout/StepDownProcess"/>
    <dgm:cxn modelId="{C7327806-E191-43CF-A42E-5E7821AD0F77}" type="presParOf" srcId="{AA45474F-707B-4AC0-8058-D6DC26043EAF}" destId="{2EF47832-634D-472F-87FB-377BA43C5171}" srcOrd="2" destOrd="0" presId="urn:microsoft.com/office/officeart/2005/8/layout/StepDownProcess"/>
    <dgm:cxn modelId="{682FEFA4-C489-44FC-81E7-A3AED68CD886}" type="presParOf" srcId="{B4DB1EA1-4709-4833-8E06-609D9A3377DA}" destId="{EA880B0F-A273-4BCC-9BA4-EAA8A51BA3C8}" srcOrd="1" destOrd="0" presId="urn:microsoft.com/office/officeart/2005/8/layout/StepDownProcess"/>
    <dgm:cxn modelId="{11FB6CD6-CC0E-4DE3-AD5E-7E8C0CA2B760}" type="presParOf" srcId="{B4DB1EA1-4709-4833-8E06-609D9A3377DA}" destId="{E8FBDC8A-2B9E-4E94-A6DD-16F0BE05579D}" srcOrd="2" destOrd="0" presId="urn:microsoft.com/office/officeart/2005/8/layout/StepDownProcess"/>
    <dgm:cxn modelId="{B281018C-418A-4049-9F60-F0BB2E2E5B2C}" type="presParOf" srcId="{E8FBDC8A-2B9E-4E94-A6DD-16F0BE05579D}" destId="{54D74F6E-05F6-484B-9BD5-A1635B1577C4}" srcOrd="0" destOrd="0" presId="urn:microsoft.com/office/officeart/2005/8/layout/StepDownProcess"/>
    <dgm:cxn modelId="{580041AB-DC11-4792-8484-D2892A9B209C}" type="presParOf" srcId="{E8FBDC8A-2B9E-4E94-A6DD-16F0BE05579D}" destId="{EDB11F58-8CFE-4685-A4F1-BA0668DCF29B}" srcOrd="1" destOrd="0" presId="urn:microsoft.com/office/officeart/2005/8/layout/StepDownProcess"/>
  </dgm:cxnLst>
  <dgm:bg>
    <a:effectLst>
      <a:outerShdw blurRad="50800" dist="50800" dir="5400000" algn="ctr" rotWithShape="0">
        <a:srgbClr val="000000"/>
      </a:outerShdw>
    </a:effectLst>
  </dgm:bg>
  <dgm:whole>
    <a:ln>
      <a:noFill/>
    </a:ln>
    <a:effectLst>
      <a:reflection endPos="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D9AEA6-5AF6-480D-A2DB-340D8944D936}" type="doc">
      <dgm:prSet loTypeId="urn:microsoft.com/office/officeart/2005/8/layout/StepDownProcess" loCatId="process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/>
          <a:lightRig rig="freezing" dir="t"/>
        </a:scene3d>
      </dgm:spPr>
      <dgm:t>
        <a:bodyPr/>
        <a:lstStyle/>
        <a:p>
          <a:endParaRPr lang="ru-RU"/>
        </a:p>
      </dgm:t>
    </dgm:pt>
    <dgm:pt modelId="{AEFDF1AA-6AE6-40DF-8C66-1690BA9FB33D}">
      <dgm:prSet phldrT="[Текст]" custT="1"/>
      <dgm:spPr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gm:spPr>
      <dgm:t>
        <a:bodyPr/>
        <a:lstStyle/>
        <a:p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E03CB7A-6412-4A83-AE16-F180195FF0E3}" type="parTrans" cxnId="{085C8092-6EB2-4E89-95C8-2A0A5E185331}">
      <dgm:prSet/>
      <dgm:spPr/>
      <dgm:t>
        <a:bodyPr/>
        <a:lstStyle/>
        <a:p>
          <a:endParaRPr lang="ru-RU"/>
        </a:p>
      </dgm:t>
    </dgm:pt>
    <dgm:pt modelId="{D5826272-9890-4BD6-9427-9BC19775752C}" type="sibTrans" cxnId="{085C8092-6EB2-4E89-95C8-2A0A5E185331}">
      <dgm:prSet/>
      <dgm:spPr/>
      <dgm:t>
        <a:bodyPr/>
        <a:lstStyle/>
        <a:p>
          <a:endParaRPr lang="ru-RU"/>
        </a:p>
      </dgm:t>
    </dgm:pt>
    <dgm:pt modelId="{C93682A3-68DF-4608-A2EA-26915F410544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A67EF82B-D2EF-408F-A174-73EBB97258C6}" type="parTrans" cxnId="{B815AA11-0695-4ABA-8ACB-F1B7BAA2D985}">
      <dgm:prSet/>
      <dgm:spPr/>
      <dgm:t>
        <a:bodyPr/>
        <a:lstStyle/>
        <a:p>
          <a:endParaRPr lang="ru-RU"/>
        </a:p>
      </dgm:t>
    </dgm:pt>
    <dgm:pt modelId="{83955A20-F1E2-4B36-AD20-826F0EE38022}" type="sibTrans" cxnId="{B815AA11-0695-4ABA-8ACB-F1B7BAA2D985}">
      <dgm:prSet/>
      <dgm:spPr/>
      <dgm:t>
        <a:bodyPr/>
        <a:lstStyle/>
        <a:p>
          <a:endParaRPr lang="ru-RU"/>
        </a:p>
      </dgm:t>
    </dgm:pt>
    <dgm:pt modelId="{146F3559-2EB1-4D18-B8AE-2F8DB8F4617F}">
      <dgm:prSet phldrT="[Текст]" custT="1"/>
      <dgm:spPr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gm:spPr>
      <dgm:t>
        <a:bodyPr/>
        <a:lstStyle/>
        <a:p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D3AD28-9F2A-43BA-89A8-2DAF8518B210}" type="parTrans" cxnId="{1B4BB8BE-6D01-4F3F-9FEE-0D1C52011828}">
      <dgm:prSet/>
      <dgm:spPr/>
      <dgm:t>
        <a:bodyPr/>
        <a:lstStyle/>
        <a:p>
          <a:endParaRPr lang="ru-RU"/>
        </a:p>
      </dgm:t>
    </dgm:pt>
    <dgm:pt modelId="{6D7E9901-BC8F-4DA4-974D-69D026EE9F02}" type="sibTrans" cxnId="{1B4BB8BE-6D01-4F3F-9FEE-0D1C52011828}">
      <dgm:prSet/>
      <dgm:spPr/>
      <dgm:t>
        <a:bodyPr/>
        <a:lstStyle/>
        <a:p>
          <a:endParaRPr lang="ru-RU"/>
        </a:p>
      </dgm:t>
    </dgm:pt>
    <dgm:pt modelId="{250F4177-BAC1-4009-9BA7-9EE950EB587C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2F1FEBDB-50E8-4B82-98D7-9BD563C887AE}" type="parTrans" cxnId="{E0BDBDCA-8311-4E29-B721-6282AF22E6CF}">
      <dgm:prSet/>
      <dgm:spPr/>
      <dgm:t>
        <a:bodyPr/>
        <a:lstStyle/>
        <a:p>
          <a:endParaRPr lang="ru-RU"/>
        </a:p>
      </dgm:t>
    </dgm:pt>
    <dgm:pt modelId="{F4DE1DEC-5C5E-4481-AC92-D3CA26137D36}" type="sibTrans" cxnId="{E0BDBDCA-8311-4E29-B721-6282AF22E6CF}">
      <dgm:prSet/>
      <dgm:spPr/>
      <dgm:t>
        <a:bodyPr/>
        <a:lstStyle/>
        <a:p>
          <a:endParaRPr lang="ru-RU"/>
        </a:p>
      </dgm:t>
    </dgm:pt>
    <dgm:pt modelId="{B4DB1EA1-4709-4833-8E06-609D9A3377DA}" type="pres">
      <dgm:prSet presAssocID="{DDD9AEA6-5AF6-480D-A2DB-340D8944D9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45474F-707B-4AC0-8058-D6DC26043EAF}" type="pres">
      <dgm:prSet presAssocID="{AEFDF1AA-6AE6-40DF-8C66-1690BA9FB33D}" presName="composite" presStyleCnt="0"/>
      <dgm:spPr>
        <a:sp3d prstMaterial="dkEdge"/>
      </dgm:spPr>
    </dgm:pt>
    <dgm:pt modelId="{14A8624D-E9FF-4375-A226-0A6682E0F097}" type="pres">
      <dgm:prSet presAssocID="{AEFDF1AA-6AE6-40DF-8C66-1690BA9FB33D}" presName="bentUpArrow1" presStyleLbl="alignImgPlace1" presStyleIdx="0" presStyleCnt="1"/>
      <dgm:spPr>
        <a:noFill/>
        <a:ln>
          <a:solidFill>
            <a:schemeClr val="tx1"/>
          </a:solidFill>
        </a:ln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gm:spPr>
    </dgm:pt>
    <dgm:pt modelId="{29C23126-CE85-4F87-B180-25C55DF68302}" type="pres">
      <dgm:prSet presAssocID="{AEFDF1AA-6AE6-40DF-8C66-1690BA9FB33D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47832-634D-472F-87FB-377BA43C5171}" type="pres">
      <dgm:prSet presAssocID="{AEFDF1AA-6AE6-40DF-8C66-1690BA9FB33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80B0F-A273-4BCC-9BA4-EAA8A51BA3C8}" type="pres">
      <dgm:prSet presAssocID="{D5826272-9890-4BD6-9427-9BC19775752C}" presName="sibTrans" presStyleCnt="0"/>
      <dgm:spPr>
        <a:sp3d prstMaterial="dkEdge"/>
      </dgm:spPr>
    </dgm:pt>
    <dgm:pt modelId="{E8FBDC8A-2B9E-4E94-A6DD-16F0BE05579D}" type="pres">
      <dgm:prSet presAssocID="{146F3559-2EB1-4D18-B8AE-2F8DB8F4617F}" presName="composite" presStyleCnt="0"/>
      <dgm:spPr>
        <a:sp3d prstMaterial="dkEdge"/>
      </dgm:spPr>
    </dgm:pt>
    <dgm:pt modelId="{54D74F6E-05F6-484B-9BD5-A1635B1577C4}" type="pres">
      <dgm:prSet presAssocID="{146F3559-2EB1-4D18-B8AE-2F8DB8F4617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11F58-8CFE-4685-A4F1-BA0668DCF29B}" type="pres">
      <dgm:prSet presAssocID="{146F3559-2EB1-4D18-B8AE-2F8DB8F4617F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5AA11-0695-4ABA-8ACB-F1B7BAA2D985}" srcId="{AEFDF1AA-6AE6-40DF-8C66-1690BA9FB33D}" destId="{C93682A3-68DF-4608-A2EA-26915F410544}" srcOrd="0" destOrd="0" parTransId="{A67EF82B-D2EF-408F-A174-73EBB97258C6}" sibTransId="{83955A20-F1E2-4B36-AD20-826F0EE38022}"/>
    <dgm:cxn modelId="{10839A34-6EBC-441C-863E-7362B5680852}" type="presOf" srcId="{146F3559-2EB1-4D18-B8AE-2F8DB8F4617F}" destId="{54D74F6E-05F6-484B-9BD5-A1635B1577C4}" srcOrd="0" destOrd="0" presId="urn:microsoft.com/office/officeart/2005/8/layout/StepDownProcess"/>
    <dgm:cxn modelId="{C9E8B5CC-01C3-4176-B4BC-382941A60AB5}" type="presOf" srcId="{DDD9AEA6-5AF6-480D-A2DB-340D8944D936}" destId="{B4DB1EA1-4709-4833-8E06-609D9A3377DA}" srcOrd="0" destOrd="0" presId="urn:microsoft.com/office/officeart/2005/8/layout/StepDownProcess"/>
    <dgm:cxn modelId="{085C8092-6EB2-4E89-95C8-2A0A5E185331}" srcId="{DDD9AEA6-5AF6-480D-A2DB-340D8944D936}" destId="{AEFDF1AA-6AE6-40DF-8C66-1690BA9FB33D}" srcOrd="0" destOrd="0" parTransId="{1E03CB7A-6412-4A83-AE16-F180195FF0E3}" sibTransId="{D5826272-9890-4BD6-9427-9BC19775752C}"/>
    <dgm:cxn modelId="{157C3443-C672-43FF-A6EB-300C71223CFD}" type="presOf" srcId="{250F4177-BAC1-4009-9BA7-9EE950EB587C}" destId="{EDB11F58-8CFE-4685-A4F1-BA0668DCF29B}" srcOrd="0" destOrd="0" presId="urn:microsoft.com/office/officeart/2005/8/layout/StepDownProcess"/>
    <dgm:cxn modelId="{3649AE86-4617-43C2-A301-D146DB792897}" type="presOf" srcId="{C93682A3-68DF-4608-A2EA-26915F410544}" destId="{2EF47832-634D-472F-87FB-377BA43C5171}" srcOrd="0" destOrd="0" presId="urn:microsoft.com/office/officeart/2005/8/layout/StepDownProcess"/>
    <dgm:cxn modelId="{1B4BB8BE-6D01-4F3F-9FEE-0D1C52011828}" srcId="{DDD9AEA6-5AF6-480D-A2DB-340D8944D936}" destId="{146F3559-2EB1-4D18-B8AE-2F8DB8F4617F}" srcOrd="1" destOrd="0" parTransId="{8DD3AD28-9F2A-43BA-89A8-2DAF8518B210}" sibTransId="{6D7E9901-BC8F-4DA4-974D-69D026EE9F02}"/>
    <dgm:cxn modelId="{E0BDBDCA-8311-4E29-B721-6282AF22E6CF}" srcId="{146F3559-2EB1-4D18-B8AE-2F8DB8F4617F}" destId="{250F4177-BAC1-4009-9BA7-9EE950EB587C}" srcOrd="0" destOrd="0" parTransId="{2F1FEBDB-50E8-4B82-98D7-9BD563C887AE}" sibTransId="{F4DE1DEC-5C5E-4481-AC92-D3CA26137D36}"/>
    <dgm:cxn modelId="{F47A1529-0F35-46EA-913C-EEB4BE800088}" type="presOf" srcId="{AEFDF1AA-6AE6-40DF-8C66-1690BA9FB33D}" destId="{29C23126-CE85-4F87-B180-25C55DF68302}" srcOrd="0" destOrd="0" presId="urn:microsoft.com/office/officeart/2005/8/layout/StepDownProcess"/>
    <dgm:cxn modelId="{D4265E1B-00BA-4542-9D4A-DD4AFBAC40FE}" type="presParOf" srcId="{B4DB1EA1-4709-4833-8E06-609D9A3377DA}" destId="{AA45474F-707B-4AC0-8058-D6DC26043EAF}" srcOrd="0" destOrd="0" presId="urn:microsoft.com/office/officeart/2005/8/layout/StepDownProcess"/>
    <dgm:cxn modelId="{D2D62E21-ADA2-405C-B235-BD7F93C7DDFA}" type="presParOf" srcId="{AA45474F-707B-4AC0-8058-D6DC26043EAF}" destId="{14A8624D-E9FF-4375-A226-0A6682E0F097}" srcOrd="0" destOrd="0" presId="urn:microsoft.com/office/officeart/2005/8/layout/StepDownProcess"/>
    <dgm:cxn modelId="{DBCEB964-4EAB-4302-ADB9-418E092FE952}" type="presParOf" srcId="{AA45474F-707B-4AC0-8058-D6DC26043EAF}" destId="{29C23126-CE85-4F87-B180-25C55DF68302}" srcOrd="1" destOrd="0" presId="urn:microsoft.com/office/officeart/2005/8/layout/StepDownProcess"/>
    <dgm:cxn modelId="{C7327806-E191-43CF-A42E-5E7821AD0F77}" type="presParOf" srcId="{AA45474F-707B-4AC0-8058-D6DC26043EAF}" destId="{2EF47832-634D-472F-87FB-377BA43C5171}" srcOrd="2" destOrd="0" presId="urn:microsoft.com/office/officeart/2005/8/layout/StepDownProcess"/>
    <dgm:cxn modelId="{682FEFA4-C489-44FC-81E7-A3AED68CD886}" type="presParOf" srcId="{B4DB1EA1-4709-4833-8E06-609D9A3377DA}" destId="{EA880B0F-A273-4BCC-9BA4-EAA8A51BA3C8}" srcOrd="1" destOrd="0" presId="urn:microsoft.com/office/officeart/2005/8/layout/StepDownProcess"/>
    <dgm:cxn modelId="{11FB6CD6-CC0E-4DE3-AD5E-7E8C0CA2B760}" type="presParOf" srcId="{B4DB1EA1-4709-4833-8E06-609D9A3377DA}" destId="{E8FBDC8A-2B9E-4E94-A6DD-16F0BE05579D}" srcOrd="2" destOrd="0" presId="urn:microsoft.com/office/officeart/2005/8/layout/StepDownProcess"/>
    <dgm:cxn modelId="{B281018C-418A-4049-9F60-F0BB2E2E5B2C}" type="presParOf" srcId="{E8FBDC8A-2B9E-4E94-A6DD-16F0BE05579D}" destId="{54D74F6E-05F6-484B-9BD5-A1635B1577C4}" srcOrd="0" destOrd="0" presId="urn:microsoft.com/office/officeart/2005/8/layout/StepDownProcess"/>
    <dgm:cxn modelId="{580041AB-DC11-4792-8484-D2892A9B209C}" type="presParOf" srcId="{E8FBDC8A-2B9E-4E94-A6DD-16F0BE05579D}" destId="{EDB11F58-8CFE-4685-A4F1-BA0668DCF29B}" srcOrd="1" destOrd="0" presId="urn:microsoft.com/office/officeart/2005/8/layout/StepDownProcess"/>
  </dgm:cxnLst>
  <dgm:bg>
    <a:effectLst>
      <a:outerShdw blurRad="50800" dist="50800" dir="5400000" algn="ctr" rotWithShape="0">
        <a:srgbClr val="000000"/>
      </a:outerShdw>
    </a:effectLst>
  </dgm:bg>
  <dgm:whole>
    <a:ln>
      <a:noFill/>
    </a:ln>
    <a:effectLst>
      <a:reflection endPos="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D9AEA6-5AF6-480D-A2DB-340D8944D936}" type="doc">
      <dgm:prSet loTypeId="urn:microsoft.com/office/officeart/2005/8/layout/StepDownProcess" loCatId="process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/>
          <a:lightRig rig="freezing" dir="t"/>
        </a:scene3d>
      </dgm:spPr>
      <dgm:t>
        <a:bodyPr/>
        <a:lstStyle/>
        <a:p>
          <a:endParaRPr lang="ru-RU"/>
        </a:p>
      </dgm:t>
    </dgm:pt>
    <dgm:pt modelId="{AEFDF1AA-6AE6-40DF-8C66-1690BA9FB33D}">
      <dgm:prSet phldrT="[Текст]" custT="1"/>
      <dgm:spPr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gm:spPr>
      <dgm:t>
        <a:bodyPr/>
        <a:lstStyle/>
        <a:p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E03CB7A-6412-4A83-AE16-F180195FF0E3}" type="parTrans" cxnId="{085C8092-6EB2-4E89-95C8-2A0A5E185331}">
      <dgm:prSet/>
      <dgm:spPr/>
      <dgm:t>
        <a:bodyPr/>
        <a:lstStyle/>
        <a:p>
          <a:endParaRPr lang="ru-RU"/>
        </a:p>
      </dgm:t>
    </dgm:pt>
    <dgm:pt modelId="{D5826272-9890-4BD6-9427-9BC19775752C}" type="sibTrans" cxnId="{085C8092-6EB2-4E89-95C8-2A0A5E185331}">
      <dgm:prSet/>
      <dgm:spPr/>
      <dgm:t>
        <a:bodyPr/>
        <a:lstStyle/>
        <a:p>
          <a:endParaRPr lang="ru-RU"/>
        </a:p>
      </dgm:t>
    </dgm:pt>
    <dgm:pt modelId="{C93682A3-68DF-4608-A2EA-26915F410544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A67EF82B-D2EF-408F-A174-73EBB97258C6}" type="parTrans" cxnId="{B815AA11-0695-4ABA-8ACB-F1B7BAA2D985}">
      <dgm:prSet/>
      <dgm:spPr/>
      <dgm:t>
        <a:bodyPr/>
        <a:lstStyle/>
        <a:p>
          <a:endParaRPr lang="ru-RU"/>
        </a:p>
      </dgm:t>
    </dgm:pt>
    <dgm:pt modelId="{83955A20-F1E2-4B36-AD20-826F0EE38022}" type="sibTrans" cxnId="{B815AA11-0695-4ABA-8ACB-F1B7BAA2D985}">
      <dgm:prSet/>
      <dgm:spPr/>
      <dgm:t>
        <a:bodyPr/>
        <a:lstStyle/>
        <a:p>
          <a:endParaRPr lang="ru-RU"/>
        </a:p>
      </dgm:t>
    </dgm:pt>
    <dgm:pt modelId="{146F3559-2EB1-4D18-B8AE-2F8DB8F4617F}">
      <dgm:prSet phldrT="[Текст]" custT="1"/>
      <dgm:spPr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gm:spPr>
      <dgm:t>
        <a:bodyPr/>
        <a:lstStyle/>
        <a:p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D3AD28-9F2A-43BA-89A8-2DAF8518B210}" type="parTrans" cxnId="{1B4BB8BE-6D01-4F3F-9FEE-0D1C52011828}">
      <dgm:prSet/>
      <dgm:spPr/>
      <dgm:t>
        <a:bodyPr/>
        <a:lstStyle/>
        <a:p>
          <a:endParaRPr lang="ru-RU"/>
        </a:p>
      </dgm:t>
    </dgm:pt>
    <dgm:pt modelId="{6D7E9901-BC8F-4DA4-974D-69D026EE9F02}" type="sibTrans" cxnId="{1B4BB8BE-6D01-4F3F-9FEE-0D1C52011828}">
      <dgm:prSet/>
      <dgm:spPr/>
      <dgm:t>
        <a:bodyPr/>
        <a:lstStyle/>
        <a:p>
          <a:endParaRPr lang="ru-RU"/>
        </a:p>
      </dgm:t>
    </dgm:pt>
    <dgm:pt modelId="{250F4177-BAC1-4009-9BA7-9EE950EB587C}">
      <dgm:prSet phldrT="[Текст]" phldr="1"/>
      <dgm:spPr>
        <a:sp3d prstMaterial="dkEdge"/>
      </dgm:spPr>
      <dgm:t>
        <a:bodyPr/>
        <a:lstStyle/>
        <a:p>
          <a:endParaRPr lang="ru-RU" dirty="0">
            <a:noFill/>
          </a:endParaRPr>
        </a:p>
      </dgm:t>
    </dgm:pt>
    <dgm:pt modelId="{2F1FEBDB-50E8-4B82-98D7-9BD563C887AE}" type="parTrans" cxnId="{E0BDBDCA-8311-4E29-B721-6282AF22E6CF}">
      <dgm:prSet/>
      <dgm:spPr/>
      <dgm:t>
        <a:bodyPr/>
        <a:lstStyle/>
        <a:p>
          <a:endParaRPr lang="ru-RU"/>
        </a:p>
      </dgm:t>
    </dgm:pt>
    <dgm:pt modelId="{F4DE1DEC-5C5E-4481-AC92-D3CA26137D36}" type="sibTrans" cxnId="{E0BDBDCA-8311-4E29-B721-6282AF22E6CF}">
      <dgm:prSet/>
      <dgm:spPr/>
      <dgm:t>
        <a:bodyPr/>
        <a:lstStyle/>
        <a:p>
          <a:endParaRPr lang="ru-RU"/>
        </a:p>
      </dgm:t>
    </dgm:pt>
    <dgm:pt modelId="{B4DB1EA1-4709-4833-8E06-609D9A3377DA}" type="pres">
      <dgm:prSet presAssocID="{DDD9AEA6-5AF6-480D-A2DB-340D8944D9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45474F-707B-4AC0-8058-D6DC26043EAF}" type="pres">
      <dgm:prSet presAssocID="{AEFDF1AA-6AE6-40DF-8C66-1690BA9FB33D}" presName="composite" presStyleCnt="0"/>
      <dgm:spPr>
        <a:sp3d prstMaterial="dkEdge"/>
      </dgm:spPr>
    </dgm:pt>
    <dgm:pt modelId="{14A8624D-E9FF-4375-A226-0A6682E0F097}" type="pres">
      <dgm:prSet presAssocID="{AEFDF1AA-6AE6-40DF-8C66-1690BA9FB33D}" presName="bentUpArrow1" presStyleLbl="alignImgPlace1" presStyleIdx="0" presStyleCnt="1"/>
      <dgm:spPr>
        <a:noFill/>
        <a:ln>
          <a:solidFill>
            <a:schemeClr val="tx1"/>
          </a:solidFill>
        </a:ln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gm:spPr>
    </dgm:pt>
    <dgm:pt modelId="{29C23126-CE85-4F87-B180-25C55DF68302}" type="pres">
      <dgm:prSet presAssocID="{AEFDF1AA-6AE6-40DF-8C66-1690BA9FB33D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47832-634D-472F-87FB-377BA43C5171}" type="pres">
      <dgm:prSet presAssocID="{AEFDF1AA-6AE6-40DF-8C66-1690BA9FB33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80B0F-A273-4BCC-9BA4-EAA8A51BA3C8}" type="pres">
      <dgm:prSet presAssocID="{D5826272-9890-4BD6-9427-9BC19775752C}" presName="sibTrans" presStyleCnt="0"/>
      <dgm:spPr>
        <a:sp3d prstMaterial="dkEdge"/>
      </dgm:spPr>
    </dgm:pt>
    <dgm:pt modelId="{E8FBDC8A-2B9E-4E94-A6DD-16F0BE05579D}" type="pres">
      <dgm:prSet presAssocID="{146F3559-2EB1-4D18-B8AE-2F8DB8F4617F}" presName="composite" presStyleCnt="0"/>
      <dgm:spPr>
        <a:sp3d prstMaterial="dkEdge"/>
      </dgm:spPr>
    </dgm:pt>
    <dgm:pt modelId="{54D74F6E-05F6-484B-9BD5-A1635B1577C4}" type="pres">
      <dgm:prSet presAssocID="{146F3559-2EB1-4D18-B8AE-2F8DB8F4617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11F58-8CFE-4685-A4F1-BA0668DCF29B}" type="pres">
      <dgm:prSet presAssocID="{146F3559-2EB1-4D18-B8AE-2F8DB8F4617F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5AA11-0695-4ABA-8ACB-F1B7BAA2D985}" srcId="{AEFDF1AA-6AE6-40DF-8C66-1690BA9FB33D}" destId="{C93682A3-68DF-4608-A2EA-26915F410544}" srcOrd="0" destOrd="0" parTransId="{A67EF82B-D2EF-408F-A174-73EBB97258C6}" sibTransId="{83955A20-F1E2-4B36-AD20-826F0EE38022}"/>
    <dgm:cxn modelId="{10839A34-6EBC-441C-863E-7362B5680852}" type="presOf" srcId="{146F3559-2EB1-4D18-B8AE-2F8DB8F4617F}" destId="{54D74F6E-05F6-484B-9BD5-A1635B1577C4}" srcOrd="0" destOrd="0" presId="urn:microsoft.com/office/officeart/2005/8/layout/StepDownProcess"/>
    <dgm:cxn modelId="{C9E8B5CC-01C3-4176-B4BC-382941A60AB5}" type="presOf" srcId="{DDD9AEA6-5AF6-480D-A2DB-340D8944D936}" destId="{B4DB1EA1-4709-4833-8E06-609D9A3377DA}" srcOrd="0" destOrd="0" presId="urn:microsoft.com/office/officeart/2005/8/layout/StepDownProcess"/>
    <dgm:cxn modelId="{085C8092-6EB2-4E89-95C8-2A0A5E185331}" srcId="{DDD9AEA6-5AF6-480D-A2DB-340D8944D936}" destId="{AEFDF1AA-6AE6-40DF-8C66-1690BA9FB33D}" srcOrd="0" destOrd="0" parTransId="{1E03CB7A-6412-4A83-AE16-F180195FF0E3}" sibTransId="{D5826272-9890-4BD6-9427-9BC19775752C}"/>
    <dgm:cxn modelId="{157C3443-C672-43FF-A6EB-300C71223CFD}" type="presOf" srcId="{250F4177-BAC1-4009-9BA7-9EE950EB587C}" destId="{EDB11F58-8CFE-4685-A4F1-BA0668DCF29B}" srcOrd="0" destOrd="0" presId="urn:microsoft.com/office/officeart/2005/8/layout/StepDownProcess"/>
    <dgm:cxn modelId="{3649AE86-4617-43C2-A301-D146DB792897}" type="presOf" srcId="{C93682A3-68DF-4608-A2EA-26915F410544}" destId="{2EF47832-634D-472F-87FB-377BA43C5171}" srcOrd="0" destOrd="0" presId="urn:microsoft.com/office/officeart/2005/8/layout/StepDownProcess"/>
    <dgm:cxn modelId="{1B4BB8BE-6D01-4F3F-9FEE-0D1C52011828}" srcId="{DDD9AEA6-5AF6-480D-A2DB-340D8944D936}" destId="{146F3559-2EB1-4D18-B8AE-2F8DB8F4617F}" srcOrd="1" destOrd="0" parTransId="{8DD3AD28-9F2A-43BA-89A8-2DAF8518B210}" sibTransId="{6D7E9901-BC8F-4DA4-974D-69D026EE9F02}"/>
    <dgm:cxn modelId="{E0BDBDCA-8311-4E29-B721-6282AF22E6CF}" srcId="{146F3559-2EB1-4D18-B8AE-2F8DB8F4617F}" destId="{250F4177-BAC1-4009-9BA7-9EE950EB587C}" srcOrd="0" destOrd="0" parTransId="{2F1FEBDB-50E8-4B82-98D7-9BD563C887AE}" sibTransId="{F4DE1DEC-5C5E-4481-AC92-D3CA26137D36}"/>
    <dgm:cxn modelId="{F47A1529-0F35-46EA-913C-EEB4BE800088}" type="presOf" srcId="{AEFDF1AA-6AE6-40DF-8C66-1690BA9FB33D}" destId="{29C23126-CE85-4F87-B180-25C55DF68302}" srcOrd="0" destOrd="0" presId="urn:microsoft.com/office/officeart/2005/8/layout/StepDownProcess"/>
    <dgm:cxn modelId="{D4265E1B-00BA-4542-9D4A-DD4AFBAC40FE}" type="presParOf" srcId="{B4DB1EA1-4709-4833-8E06-609D9A3377DA}" destId="{AA45474F-707B-4AC0-8058-D6DC26043EAF}" srcOrd="0" destOrd="0" presId="urn:microsoft.com/office/officeart/2005/8/layout/StepDownProcess"/>
    <dgm:cxn modelId="{D2D62E21-ADA2-405C-B235-BD7F93C7DDFA}" type="presParOf" srcId="{AA45474F-707B-4AC0-8058-D6DC26043EAF}" destId="{14A8624D-E9FF-4375-A226-0A6682E0F097}" srcOrd="0" destOrd="0" presId="urn:microsoft.com/office/officeart/2005/8/layout/StepDownProcess"/>
    <dgm:cxn modelId="{DBCEB964-4EAB-4302-ADB9-418E092FE952}" type="presParOf" srcId="{AA45474F-707B-4AC0-8058-D6DC26043EAF}" destId="{29C23126-CE85-4F87-B180-25C55DF68302}" srcOrd="1" destOrd="0" presId="urn:microsoft.com/office/officeart/2005/8/layout/StepDownProcess"/>
    <dgm:cxn modelId="{C7327806-E191-43CF-A42E-5E7821AD0F77}" type="presParOf" srcId="{AA45474F-707B-4AC0-8058-D6DC26043EAF}" destId="{2EF47832-634D-472F-87FB-377BA43C5171}" srcOrd="2" destOrd="0" presId="urn:microsoft.com/office/officeart/2005/8/layout/StepDownProcess"/>
    <dgm:cxn modelId="{682FEFA4-C489-44FC-81E7-A3AED68CD886}" type="presParOf" srcId="{B4DB1EA1-4709-4833-8E06-609D9A3377DA}" destId="{EA880B0F-A273-4BCC-9BA4-EAA8A51BA3C8}" srcOrd="1" destOrd="0" presId="urn:microsoft.com/office/officeart/2005/8/layout/StepDownProcess"/>
    <dgm:cxn modelId="{11FB6CD6-CC0E-4DE3-AD5E-7E8C0CA2B760}" type="presParOf" srcId="{B4DB1EA1-4709-4833-8E06-609D9A3377DA}" destId="{E8FBDC8A-2B9E-4E94-A6DD-16F0BE05579D}" srcOrd="2" destOrd="0" presId="urn:microsoft.com/office/officeart/2005/8/layout/StepDownProcess"/>
    <dgm:cxn modelId="{B281018C-418A-4049-9F60-F0BB2E2E5B2C}" type="presParOf" srcId="{E8FBDC8A-2B9E-4E94-A6DD-16F0BE05579D}" destId="{54D74F6E-05F6-484B-9BD5-A1635B1577C4}" srcOrd="0" destOrd="0" presId="urn:microsoft.com/office/officeart/2005/8/layout/StepDownProcess"/>
    <dgm:cxn modelId="{580041AB-DC11-4792-8484-D2892A9B209C}" type="presParOf" srcId="{E8FBDC8A-2B9E-4E94-A6DD-16F0BE05579D}" destId="{EDB11F58-8CFE-4685-A4F1-BA0668DCF29B}" srcOrd="1" destOrd="0" presId="urn:microsoft.com/office/officeart/2005/8/layout/StepDownProcess"/>
  </dgm:cxnLst>
  <dgm:bg>
    <a:effectLst>
      <a:outerShdw blurRad="50800" dist="50800" dir="5400000" algn="ctr" rotWithShape="0">
        <a:srgbClr val="000000"/>
      </a:outerShdw>
    </a:effectLst>
  </dgm:bg>
  <dgm:whole>
    <a:ln>
      <a:noFill/>
    </a:ln>
    <a:effectLst>
      <a:reflection endPos="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B67D0-A277-4DD6-846A-DFE4EAACBAC0}">
      <dsp:nvSpPr>
        <dsp:cNvPr id="0" name=""/>
        <dsp:cNvSpPr/>
      </dsp:nvSpPr>
      <dsp:spPr>
        <a:xfrm>
          <a:off x="4423514" y="3033658"/>
          <a:ext cx="2160696" cy="21606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АО «Полюс </a:t>
          </a:r>
          <a:r>
            <a:rPr lang="ru-RU" sz="2000" kern="1200" dirty="0" err="1" smtClean="0"/>
            <a:t>Вернинское</a:t>
          </a:r>
          <a:r>
            <a:rPr lang="ru-RU" sz="2000" kern="1200" dirty="0" smtClean="0"/>
            <a:t>»</a:t>
          </a:r>
          <a:endParaRPr lang="ru-RU" sz="2000" kern="1200" dirty="0"/>
        </a:p>
      </dsp:txBody>
      <dsp:txXfrm>
        <a:off x="4739941" y="3350085"/>
        <a:ext cx="1527842" cy="1527842"/>
      </dsp:txXfrm>
    </dsp:sp>
    <dsp:sp modelId="{AC0A6AC8-06A9-471B-8FE1-FC33FDA41874}">
      <dsp:nvSpPr>
        <dsp:cNvPr id="0" name=""/>
        <dsp:cNvSpPr/>
      </dsp:nvSpPr>
      <dsp:spPr>
        <a:xfrm rot="16200000">
          <a:off x="5274031" y="2245706"/>
          <a:ext cx="459661" cy="73463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342980" y="2461582"/>
        <a:ext cx="321763" cy="440782"/>
      </dsp:txXfrm>
    </dsp:sp>
    <dsp:sp modelId="{C8628B06-1F5C-4E4F-A7C0-7746AE2C6334}">
      <dsp:nvSpPr>
        <dsp:cNvPr id="0" name=""/>
        <dsp:cNvSpPr/>
      </dsp:nvSpPr>
      <dsp:spPr>
        <a:xfrm>
          <a:off x="4423514" y="5675"/>
          <a:ext cx="2160696" cy="21606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Забота о здоровье сотрудников и их семей (ДМС и страхование жизни)</a:t>
          </a:r>
          <a:endParaRPr lang="ru-RU" sz="1400" kern="1200" dirty="0"/>
        </a:p>
      </dsp:txBody>
      <dsp:txXfrm>
        <a:off x="4739941" y="322102"/>
        <a:ext cx="1527842" cy="1527842"/>
      </dsp:txXfrm>
    </dsp:sp>
    <dsp:sp modelId="{0D41ECCD-8289-4E28-8E3D-659ECDAA1C38}">
      <dsp:nvSpPr>
        <dsp:cNvPr id="0" name=""/>
        <dsp:cNvSpPr/>
      </dsp:nvSpPr>
      <dsp:spPr>
        <a:xfrm rot="19800000">
          <a:off x="6573920" y="2996197"/>
          <a:ext cx="459661" cy="73463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6583157" y="3177599"/>
        <a:ext cx="321763" cy="440782"/>
      </dsp:txXfrm>
    </dsp:sp>
    <dsp:sp modelId="{927953B7-1A54-4234-832B-C906817E22F6}">
      <dsp:nvSpPr>
        <dsp:cNvPr id="0" name=""/>
        <dsp:cNvSpPr/>
      </dsp:nvSpPr>
      <dsp:spPr>
        <a:xfrm>
          <a:off x="7045824" y="1519667"/>
          <a:ext cx="2160696" cy="21606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Предоставление дополнительного отпуска, компенсация расходов на питание</a:t>
          </a:r>
          <a:endParaRPr lang="ru-RU" sz="1400" kern="1200" dirty="0"/>
        </a:p>
      </dsp:txBody>
      <dsp:txXfrm>
        <a:off x="7362251" y="1836094"/>
        <a:ext cx="1527842" cy="1527842"/>
      </dsp:txXfrm>
    </dsp:sp>
    <dsp:sp modelId="{D003694C-ABC4-4A2F-B5F0-51AFB0D1180A}">
      <dsp:nvSpPr>
        <dsp:cNvPr id="0" name=""/>
        <dsp:cNvSpPr/>
      </dsp:nvSpPr>
      <dsp:spPr>
        <a:xfrm rot="1800000">
          <a:off x="6573920" y="4497179"/>
          <a:ext cx="459661" cy="73463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6583157" y="4609632"/>
        <a:ext cx="321763" cy="440782"/>
      </dsp:txXfrm>
    </dsp:sp>
    <dsp:sp modelId="{FAA536A1-AFD8-4457-BDE3-80172A5D2B67}">
      <dsp:nvSpPr>
        <dsp:cNvPr id="0" name=""/>
        <dsp:cNvSpPr/>
      </dsp:nvSpPr>
      <dsp:spPr>
        <a:xfrm>
          <a:off x="7045824" y="4547649"/>
          <a:ext cx="2160696" cy="21606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Поддержка сотрудников с детьми</a:t>
          </a:r>
          <a:endParaRPr lang="ru-RU" sz="1400" kern="1200" dirty="0"/>
        </a:p>
      </dsp:txBody>
      <dsp:txXfrm>
        <a:off x="7362251" y="4864076"/>
        <a:ext cx="1527842" cy="1527842"/>
      </dsp:txXfrm>
    </dsp:sp>
    <dsp:sp modelId="{7B846F6B-9D63-4293-AD1F-B6A682AEDEA8}">
      <dsp:nvSpPr>
        <dsp:cNvPr id="0" name=""/>
        <dsp:cNvSpPr/>
      </dsp:nvSpPr>
      <dsp:spPr>
        <a:xfrm rot="5400000">
          <a:off x="5274031" y="5247670"/>
          <a:ext cx="459661" cy="73463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342980" y="5325648"/>
        <a:ext cx="321763" cy="440782"/>
      </dsp:txXfrm>
    </dsp:sp>
    <dsp:sp modelId="{06378BA5-64DE-422E-8811-86787B7FA2D6}">
      <dsp:nvSpPr>
        <dsp:cNvPr id="0" name=""/>
        <dsp:cNvSpPr/>
      </dsp:nvSpPr>
      <dsp:spPr>
        <a:xfrm>
          <a:off x="4423514" y="6061641"/>
          <a:ext cx="2160696" cy="21606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Корпоративная мобильная связь и предоставление автотранспорта</a:t>
          </a:r>
          <a:endParaRPr lang="ru-RU" sz="1400" kern="1200" dirty="0"/>
        </a:p>
      </dsp:txBody>
      <dsp:txXfrm>
        <a:off x="4739941" y="6378068"/>
        <a:ext cx="1527842" cy="1527842"/>
      </dsp:txXfrm>
    </dsp:sp>
    <dsp:sp modelId="{2CBB8CD7-4B2C-4D7D-B28E-20C594335C5A}">
      <dsp:nvSpPr>
        <dsp:cNvPr id="0" name=""/>
        <dsp:cNvSpPr/>
      </dsp:nvSpPr>
      <dsp:spPr>
        <a:xfrm rot="9000000">
          <a:off x="3974142" y="4497179"/>
          <a:ext cx="459661" cy="73463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4102803" y="4609632"/>
        <a:ext cx="321763" cy="440782"/>
      </dsp:txXfrm>
    </dsp:sp>
    <dsp:sp modelId="{B06824CA-4C22-48AB-A304-CFDB4D2CC4C8}">
      <dsp:nvSpPr>
        <dsp:cNvPr id="0" name=""/>
        <dsp:cNvSpPr/>
      </dsp:nvSpPr>
      <dsp:spPr>
        <a:xfrm>
          <a:off x="1801204" y="4547649"/>
          <a:ext cx="2160696" cy="21606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smtClean="0"/>
            <a:t>Помощь в сложных жизненных ситуациях</a:t>
          </a:r>
          <a:endParaRPr lang="ru-RU" sz="1400" kern="1200"/>
        </a:p>
      </dsp:txBody>
      <dsp:txXfrm>
        <a:off x="2117631" y="4864076"/>
        <a:ext cx="1527842" cy="1527842"/>
      </dsp:txXfrm>
    </dsp:sp>
    <dsp:sp modelId="{74C22BAF-891F-4806-9DD6-E2AA67CD6D7D}">
      <dsp:nvSpPr>
        <dsp:cNvPr id="0" name=""/>
        <dsp:cNvSpPr/>
      </dsp:nvSpPr>
      <dsp:spPr>
        <a:xfrm rot="12600000">
          <a:off x="3974142" y="2996197"/>
          <a:ext cx="459661" cy="73463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4102803" y="3177599"/>
        <a:ext cx="321763" cy="440782"/>
      </dsp:txXfrm>
    </dsp:sp>
    <dsp:sp modelId="{7ACC76E6-606A-4A7D-9569-EDC9C0586B35}">
      <dsp:nvSpPr>
        <dsp:cNvPr id="0" name=""/>
        <dsp:cNvSpPr/>
      </dsp:nvSpPr>
      <dsp:spPr>
        <a:xfrm>
          <a:off x="1801204" y="1519667"/>
          <a:ext cx="2160696" cy="21606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err="1" smtClean="0"/>
            <a:t>Релокационные</a:t>
          </a:r>
          <a:r>
            <a:rPr lang="ru-RU" sz="1400" b="1" i="0" kern="1200" dirty="0" smtClean="0"/>
            <a:t> пакеты</a:t>
          </a:r>
          <a:endParaRPr lang="ru-RU" sz="1400" kern="1200" dirty="0"/>
        </a:p>
      </dsp:txBody>
      <dsp:txXfrm>
        <a:off x="2117631" y="1836094"/>
        <a:ext cx="1527842" cy="15278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8624D-E9FF-4375-A226-0A6682E0F097}">
      <dsp:nvSpPr>
        <dsp:cNvPr id="0" name=""/>
        <dsp:cNvSpPr/>
      </dsp:nvSpPr>
      <dsp:spPr>
        <a:xfrm rot="5400000">
          <a:off x="238835" y="1077185"/>
          <a:ext cx="896483" cy="10206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>
          <a:solidFill>
            <a:schemeClr val="tx1"/>
          </a:solidFill>
        </a:ln>
        <a:effectLst/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23126-CE85-4F87-B180-25C55DF68302}">
      <dsp:nvSpPr>
        <dsp:cNvPr id="0" name=""/>
        <dsp:cNvSpPr/>
      </dsp:nvSpPr>
      <dsp:spPr>
        <a:xfrm>
          <a:off x="1321" y="83416"/>
          <a:ext cx="1509149" cy="1056355"/>
        </a:xfrm>
        <a:prstGeom prst="roundRect">
          <a:avLst>
            <a:gd name="adj" fmla="val 16670"/>
          </a:avLst>
        </a:prstGeom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effectLst/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2897" y="134992"/>
        <a:ext cx="1405997" cy="953203"/>
      </dsp:txXfrm>
    </dsp:sp>
    <dsp:sp modelId="{2EF47832-634D-472F-87FB-377BA43C5171}">
      <dsp:nvSpPr>
        <dsp:cNvPr id="0" name=""/>
        <dsp:cNvSpPr/>
      </dsp:nvSpPr>
      <dsp:spPr>
        <a:xfrm>
          <a:off x="1510471" y="184163"/>
          <a:ext cx="1097611" cy="853793"/>
        </a:xfrm>
        <a:prstGeom prst="rect">
          <a:avLst/>
        </a:prstGeom>
        <a:noFill/>
        <a:ln>
          <a:noFill/>
        </a:ln>
        <a:effectLst/>
        <a:scene3d>
          <a:camera prst="isometricOffAxis2Left" zoom="95000"/>
          <a:lightRig rig="freezing" dir="t"/>
        </a:scene3d>
        <a:sp3d prstMaterial="dkEdg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noFill/>
          </a:endParaRPr>
        </a:p>
      </dsp:txBody>
      <dsp:txXfrm>
        <a:off x="1510471" y="184163"/>
        <a:ext cx="1097611" cy="853793"/>
      </dsp:txXfrm>
    </dsp:sp>
    <dsp:sp modelId="{54D74F6E-05F6-484B-9BD5-A1635B1577C4}">
      <dsp:nvSpPr>
        <dsp:cNvPr id="0" name=""/>
        <dsp:cNvSpPr/>
      </dsp:nvSpPr>
      <dsp:spPr>
        <a:xfrm>
          <a:off x="1252567" y="1270052"/>
          <a:ext cx="1509149" cy="1056355"/>
        </a:xfrm>
        <a:prstGeom prst="roundRect">
          <a:avLst>
            <a:gd name="adj" fmla="val 16670"/>
          </a:avLst>
        </a:prstGeom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effectLst/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304143" y="1321628"/>
        <a:ext cx="1405997" cy="953203"/>
      </dsp:txXfrm>
    </dsp:sp>
    <dsp:sp modelId="{EDB11F58-8CFE-4685-A4F1-BA0668DCF29B}">
      <dsp:nvSpPr>
        <dsp:cNvPr id="0" name=""/>
        <dsp:cNvSpPr/>
      </dsp:nvSpPr>
      <dsp:spPr>
        <a:xfrm>
          <a:off x="2761717" y="1370800"/>
          <a:ext cx="1097611" cy="853793"/>
        </a:xfrm>
        <a:prstGeom prst="rect">
          <a:avLst/>
        </a:prstGeom>
        <a:noFill/>
        <a:ln>
          <a:noFill/>
        </a:ln>
        <a:effectLst/>
        <a:scene3d>
          <a:camera prst="isometricOffAxis2Left" zoom="95000"/>
          <a:lightRig rig="freezing" dir="t"/>
        </a:scene3d>
        <a:sp3d prstMaterial="dkEdg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noFill/>
          </a:endParaRPr>
        </a:p>
      </dsp:txBody>
      <dsp:txXfrm>
        <a:off x="2761717" y="1370800"/>
        <a:ext cx="1097611" cy="8537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8624D-E9FF-4375-A226-0A6682E0F097}">
      <dsp:nvSpPr>
        <dsp:cNvPr id="0" name=""/>
        <dsp:cNvSpPr/>
      </dsp:nvSpPr>
      <dsp:spPr>
        <a:xfrm rot="5400000">
          <a:off x="238835" y="1077185"/>
          <a:ext cx="896483" cy="10206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>
          <a:solidFill>
            <a:schemeClr val="tx1"/>
          </a:solidFill>
        </a:ln>
        <a:effectLst/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23126-CE85-4F87-B180-25C55DF68302}">
      <dsp:nvSpPr>
        <dsp:cNvPr id="0" name=""/>
        <dsp:cNvSpPr/>
      </dsp:nvSpPr>
      <dsp:spPr>
        <a:xfrm>
          <a:off x="1321" y="83416"/>
          <a:ext cx="1509149" cy="1056355"/>
        </a:xfrm>
        <a:prstGeom prst="roundRect">
          <a:avLst>
            <a:gd name="adj" fmla="val 16670"/>
          </a:avLst>
        </a:prstGeom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effectLst/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2897" y="134992"/>
        <a:ext cx="1405997" cy="953203"/>
      </dsp:txXfrm>
    </dsp:sp>
    <dsp:sp modelId="{2EF47832-634D-472F-87FB-377BA43C5171}">
      <dsp:nvSpPr>
        <dsp:cNvPr id="0" name=""/>
        <dsp:cNvSpPr/>
      </dsp:nvSpPr>
      <dsp:spPr>
        <a:xfrm>
          <a:off x="1510471" y="184163"/>
          <a:ext cx="1097611" cy="853793"/>
        </a:xfrm>
        <a:prstGeom prst="rect">
          <a:avLst/>
        </a:prstGeom>
        <a:noFill/>
        <a:ln>
          <a:noFill/>
        </a:ln>
        <a:effectLst/>
        <a:scene3d>
          <a:camera prst="isometricOffAxis2Left" zoom="95000"/>
          <a:lightRig rig="freezing" dir="t"/>
        </a:scene3d>
        <a:sp3d prstMaterial="dkEdg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noFill/>
          </a:endParaRPr>
        </a:p>
      </dsp:txBody>
      <dsp:txXfrm>
        <a:off x="1510471" y="184163"/>
        <a:ext cx="1097611" cy="853793"/>
      </dsp:txXfrm>
    </dsp:sp>
    <dsp:sp modelId="{54D74F6E-05F6-484B-9BD5-A1635B1577C4}">
      <dsp:nvSpPr>
        <dsp:cNvPr id="0" name=""/>
        <dsp:cNvSpPr/>
      </dsp:nvSpPr>
      <dsp:spPr>
        <a:xfrm>
          <a:off x="1252567" y="1270052"/>
          <a:ext cx="1509149" cy="1056355"/>
        </a:xfrm>
        <a:prstGeom prst="roundRect">
          <a:avLst>
            <a:gd name="adj" fmla="val 16670"/>
          </a:avLst>
        </a:prstGeom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effectLst/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304143" y="1321628"/>
        <a:ext cx="1405997" cy="953203"/>
      </dsp:txXfrm>
    </dsp:sp>
    <dsp:sp modelId="{EDB11F58-8CFE-4685-A4F1-BA0668DCF29B}">
      <dsp:nvSpPr>
        <dsp:cNvPr id="0" name=""/>
        <dsp:cNvSpPr/>
      </dsp:nvSpPr>
      <dsp:spPr>
        <a:xfrm>
          <a:off x="2761717" y="1370800"/>
          <a:ext cx="1097611" cy="853793"/>
        </a:xfrm>
        <a:prstGeom prst="rect">
          <a:avLst/>
        </a:prstGeom>
        <a:noFill/>
        <a:ln>
          <a:noFill/>
        </a:ln>
        <a:effectLst/>
        <a:scene3d>
          <a:camera prst="isometricOffAxis2Left" zoom="95000"/>
          <a:lightRig rig="freezing" dir="t"/>
        </a:scene3d>
        <a:sp3d prstMaterial="dkEdg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noFill/>
          </a:endParaRPr>
        </a:p>
      </dsp:txBody>
      <dsp:txXfrm>
        <a:off x="2761717" y="1370800"/>
        <a:ext cx="1097611" cy="85379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8624D-E9FF-4375-A226-0A6682E0F097}">
      <dsp:nvSpPr>
        <dsp:cNvPr id="0" name=""/>
        <dsp:cNvSpPr/>
      </dsp:nvSpPr>
      <dsp:spPr>
        <a:xfrm rot="5400000">
          <a:off x="238835" y="1077185"/>
          <a:ext cx="896483" cy="10206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>
          <a:solidFill>
            <a:schemeClr val="tx1"/>
          </a:solidFill>
        </a:ln>
        <a:effectLst/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23126-CE85-4F87-B180-25C55DF68302}">
      <dsp:nvSpPr>
        <dsp:cNvPr id="0" name=""/>
        <dsp:cNvSpPr/>
      </dsp:nvSpPr>
      <dsp:spPr>
        <a:xfrm>
          <a:off x="1321" y="83416"/>
          <a:ext cx="1509149" cy="1056355"/>
        </a:xfrm>
        <a:prstGeom prst="roundRect">
          <a:avLst>
            <a:gd name="adj" fmla="val 16670"/>
          </a:avLst>
        </a:prstGeom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effectLst/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2897" y="134992"/>
        <a:ext cx="1405997" cy="953203"/>
      </dsp:txXfrm>
    </dsp:sp>
    <dsp:sp modelId="{2EF47832-634D-472F-87FB-377BA43C5171}">
      <dsp:nvSpPr>
        <dsp:cNvPr id="0" name=""/>
        <dsp:cNvSpPr/>
      </dsp:nvSpPr>
      <dsp:spPr>
        <a:xfrm>
          <a:off x="1510471" y="184163"/>
          <a:ext cx="1097611" cy="853793"/>
        </a:xfrm>
        <a:prstGeom prst="rect">
          <a:avLst/>
        </a:prstGeom>
        <a:noFill/>
        <a:ln>
          <a:noFill/>
        </a:ln>
        <a:effectLst/>
        <a:scene3d>
          <a:camera prst="isometricOffAxis2Left" zoom="95000"/>
          <a:lightRig rig="freezing" dir="t"/>
        </a:scene3d>
        <a:sp3d prstMaterial="dkEdg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noFill/>
          </a:endParaRPr>
        </a:p>
      </dsp:txBody>
      <dsp:txXfrm>
        <a:off x="1510471" y="184163"/>
        <a:ext cx="1097611" cy="853793"/>
      </dsp:txXfrm>
    </dsp:sp>
    <dsp:sp modelId="{54D74F6E-05F6-484B-9BD5-A1635B1577C4}">
      <dsp:nvSpPr>
        <dsp:cNvPr id="0" name=""/>
        <dsp:cNvSpPr/>
      </dsp:nvSpPr>
      <dsp:spPr>
        <a:xfrm>
          <a:off x="1252567" y="1270052"/>
          <a:ext cx="1509149" cy="1056355"/>
        </a:xfrm>
        <a:prstGeom prst="roundRect">
          <a:avLst>
            <a:gd name="adj" fmla="val 16670"/>
          </a:avLst>
        </a:prstGeom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effectLst/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304143" y="1321628"/>
        <a:ext cx="1405997" cy="953203"/>
      </dsp:txXfrm>
    </dsp:sp>
    <dsp:sp modelId="{EDB11F58-8CFE-4685-A4F1-BA0668DCF29B}">
      <dsp:nvSpPr>
        <dsp:cNvPr id="0" name=""/>
        <dsp:cNvSpPr/>
      </dsp:nvSpPr>
      <dsp:spPr>
        <a:xfrm>
          <a:off x="2761717" y="1370800"/>
          <a:ext cx="1097611" cy="853793"/>
        </a:xfrm>
        <a:prstGeom prst="rect">
          <a:avLst/>
        </a:prstGeom>
        <a:noFill/>
        <a:ln>
          <a:noFill/>
        </a:ln>
        <a:effectLst/>
        <a:scene3d>
          <a:camera prst="isometricOffAxis2Left" zoom="95000"/>
          <a:lightRig rig="freezing" dir="t"/>
        </a:scene3d>
        <a:sp3d prstMaterial="dkEdg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noFill/>
          </a:endParaRPr>
        </a:p>
      </dsp:txBody>
      <dsp:txXfrm>
        <a:off x="2761717" y="1370800"/>
        <a:ext cx="1097611" cy="85379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8624D-E9FF-4375-A226-0A6682E0F097}">
      <dsp:nvSpPr>
        <dsp:cNvPr id="0" name=""/>
        <dsp:cNvSpPr/>
      </dsp:nvSpPr>
      <dsp:spPr>
        <a:xfrm rot="5400000">
          <a:off x="238835" y="1077185"/>
          <a:ext cx="896483" cy="10206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>
          <a:solidFill>
            <a:schemeClr val="tx1"/>
          </a:solidFill>
        </a:ln>
        <a:effectLst/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23126-CE85-4F87-B180-25C55DF68302}">
      <dsp:nvSpPr>
        <dsp:cNvPr id="0" name=""/>
        <dsp:cNvSpPr/>
      </dsp:nvSpPr>
      <dsp:spPr>
        <a:xfrm>
          <a:off x="1321" y="83416"/>
          <a:ext cx="1509149" cy="1056355"/>
        </a:xfrm>
        <a:prstGeom prst="roundRect">
          <a:avLst>
            <a:gd name="adj" fmla="val 16670"/>
          </a:avLst>
        </a:prstGeom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effectLst/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2897" y="134992"/>
        <a:ext cx="1405997" cy="953203"/>
      </dsp:txXfrm>
    </dsp:sp>
    <dsp:sp modelId="{2EF47832-634D-472F-87FB-377BA43C5171}">
      <dsp:nvSpPr>
        <dsp:cNvPr id="0" name=""/>
        <dsp:cNvSpPr/>
      </dsp:nvSpPr>
      <dsp:spPr>
        <a:xfrm>
          <a:off x="1510471" y="184163"/>
          <a:ext cx="1097611" cy="853793"/>
        </a:xfrm>
        <a:prstGeom prst="rect">
          <a:avLst/>
        </a:prstGeom>
        <a:noFill/>
        <a:ln>
          <a:noFill/>
        </a:ln>
        <a:effectLst/>
        <a:scene3d>
          <a:camera prst="isometricOffAxis2Left" zoom="95000"/>
          <a:lightRig rig="freezing" dir="t"/>
        </a:scene3d>
        <a:sp3d prstMaterial="dkEdg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noFill/>
          </a:endParaRPr>
        </a:p>
      </dsp:txBody>
      <dsp:txXfrm>
        <a:off x="1510471" y="184163"/>
        <a:ext cx="1097611" cy="853793"/>
      </dsp:txXfrm>
    </dsp:sp>
    <dsp:sp modelId="{54D74F6E-05F6-484B-9BD5-A1635B1577C4}">
      <dsp:nvSpPr>
        <dsp:cNvPr id="0" name=""/>
        <dsp:cNvSpPr/>
      </dsp:nvSpPr>
      <dsp:spPr>
        <a:xfrm>
          <a:off x="1252567" y="1270052"/>
          <a:ext cx="1509149" cy="1056355"/>
        </a:xfrm>
        <a:prstGeom prst="roundRect">
          <a:avLst>
            <a:gd name="adj" fmla="val 16670"/>
          </a:avLst>
        </a:prstGeom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effectLst/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5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304143" y="1321628"/>
        <a:ext cx="1405997" cy="953203"/>
      </dsp:txXfrm>
    </dsp:sp>
    <dsp:sp modelId="{EDB11F58-8CFE-4685-A4F1-BA0668DCF29B}">
      <dsp:nvSpPr>
        <dsp:cNvPr id="0" name=""/>
        <dsp:cNvSpPr/>
      </dsp:nvSpPr>
      <dsp:spPr>
        <a:xfrm>
          <a:off x="2761717" y="1370800"/>
          <a:ext cx="1097611" cy="853793"/>
        </a:xfrm>
        <a:prstGeom prst="rect">
          <a:avLst/>
        </a:prstGeom>
        <a:noFill/>
        <a:ln>
          <a:noFill/>
        </a:ln>
        <a:effectLst/>
        <a:scene3d>
          <a:camera prst="isometricOffAxis2Left" zoom="95000"/>
          <a:lightRig rig="freezing" dir="t"/>
        </a:scene3d>
        <a:sp3d prstMaterial="dkEdg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noFill/>
          </a:endParaRPr>
        </a:p>
      </dsp:txBody>
      <dsp:txXfrm>
        <a:off x="2761717" y="1370800"/>
        <a:ext cx="1097611" cy="85379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8624D-E9FF-4375-A226-0A6682E0F097}">
      <dsp:nvSpPr>
        <dsp:cNvPr id="0" name=""/>
        <dsp:cNvSpPr/>
      </dsp:nvSpPr>
      <dsp:spPr>
        <a:xfrm rot="5400000">
          <a:off x="238835" y="1077185"/>
          <a:ext cx="896483" cy="10206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>
          <a:solidFill>
            <a:schemeClr val="tx1"/>
          </a:solidFill>
        </a:ln>
        <a:effectLst/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23126-CE85-4F87-B180-25C55DF68302}">
      <dsp:nvSpPr>
        <dsp:cNvPr id="0" name=""/>
        <dsp:cNvSpPr/>
      </dsp:nvSpPr>
      <dsp:spPr>
        <a:xfrm>
          <a:off x="1321" y="83416"/>
          <a:ext cx="1509149" cy="1056355"/>
        </a:xfrm>
        <a:prstGeom prst="roundRect">
          <a:avLst>
            <a:gd name="adj" fmla="val 16670"/>
          </a:avLst>
        </a:prstGeom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effectLst/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2897" y="134992"/>
        <a:ext cx="1405997" cy="953203"/>
      </dsp:txXfrm>
    </dsp:sp>
    <dsp:sp modelId="{2EF47832-634D-472F-87FB-377BA43C5171}">
      <dsp:nvSpPr>
        <dsp:cNvPr id="0" name=""/>
        <dsp:cNvSpPr/>
      </dsp:nvSpPr>
      <dsp:spPr>
        <a:xfrm>
          <a:off x="1510471" y="184163"/>
          <a:ext cx="1097611" cy="853793"/>
        </a:xfrm>
        <a:prstGeom prst="rect">
          <a:avLst/>
        </a:prstGeom>
        <a:noFill/>
        <a:ln>
          <a:noFill/>
        </a:ln>
        <a:effectLst/>
        <a:scene3d>
          <a:camera prst="isometricOffAxis2Left" zoom="95000"/>
          <a:lightRig rig="freezing" dir="t"/>
        </a:scene3d>
        <a:sp3d prstMaterial="dkEdg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noFill/>
          </a:endParaRPr>
        </a:p>
      </dsp:txBody>
      <dsp:txXfrm>
        <a:off x="1510471" y="184163"/>
        <a:ext cx="1097611" cy="853793"/>
      </dsp:txXfrm>
    </dsp:sp>
    <dsp:sp modelId="{54D74F6E-05F6-484B-9BD5-A1635B1577C4}">
      <dsp:nvSpPr>
        <dsp:cNvPr id="0" name=""/>
        <dsp:cNvSpPr/>
      </dsp:nvSpPr>
      <dsp:spPr>
        <a:xfrm>
          <a:off x="1252567" y="1270052"/>
          <a:ext cx="1509149" cy="1056355"/>
        </a:xfrm>
        <a:prstGeom prst="roundRect">
          <a:avLst>
            <a:gd name="adj" fmla="val 16670"/>
          </a:avLst>
        </a:prstGeom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effectLst/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304143" y="1321628"/>
        <a:ext cx="1405997" cy="953203"/>
      </dsp:txXfrm>
    </dsp:sp>
    <dsp:sp modelId="{EDB11F58-8CFE-4685-A4F1-BA0668DCF29B}">
      <dsp:nvSpPr>
        <dsp:cNvPr id="0" name=""/>
        <dsp:cNvSpPr/>
      </dsp:nvSpPr>
      <dsp:spPr>
        <a:xfrm>
          <a:off x="2761717" y="1370800"/>
          <a:ext cx="1097611" cy="853793"/>
        </a:xfrm>
        <a:prstGeom prst="rect">
          <a:avLst/>
        </a:prstGeom>
        <a:noFill/>
        <a:ln>
          <a:noFill/>
        </a:ln>
        <a:effectLst/>
        <a:scene3d>
          <a:camera prst="isometricOffAxis2Left" zoom="95000"/>
          <a:lightRig rig="freezing" dir="t"/>
        </a:scene3d>
        <a:sp3d prstMaterial="dkEdg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noFill/>
          </a:endParaRPr>
        </a:p>
      </dsp:txBody>
      <dsp:txXfrm>
        <a:off x="2761717" y="1370800"/>
        <a:ext cx="1097611" cy="85379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8624D-E9FF-4375-A226-0A6682E0F097}">
      <dsp:nvSpPr>
        <dsp:cNvPr id="0" name=""/>
        <dsp:cNvSpPr/>
      </dsp:nvSpPr>
      <dsp:spPr>
        <a:xfrm rot="5400000">
          <a:off x="238835" y="1077185"/>
          <a:ext cx="896483" cy="10206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>
          <a:solidFill>
            <a:schemeClr val="tx1"/>
          </a:solidFill>
        </a:ln>
        <a:effectLst/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23126-CE85-4F87-B180-25C55DF68302}">
      <dsp:nvSpPr>
        <dsp:cNvPr id="0" name=""/>
        <dsp:cNvSpPr/>
      </dsp:nvSpPr>
      <dsp:spPr>
        <a:xfrm>
          <a:off x="1321" y="83416"/>
          <a:ext cx="1509149" cy="1056355"/>
        </a:xfrm>
        <a:prstGeom prst="roundRect">
          <a:avLst>
            <a:gd name="adj" fmla="val 16670"/>
          </a:avLst>
        </a:prstGeom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effectLst/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2897" y="134992"/>
        <a:ext cx="1405997" cy="953203"/>
      </dsp:txXfrm>
    </dsp:sp>
    <dsp:sp modelId="{2EF47832-634D-472F-87FB-377BA43C5171}">
      <dsp:nvSpPr>
        <dsp:cNvPr id="0" name=""/>
        <dsp:cNvSpPr/>
      </dsp:nvSpPr>
      <dsp:spPr>
        <a:xfrm>
          <a:off x="1510471" y="184163"/>
          <a:ext cx="1097611" cy="853793"/>
        </a:xfrm>
        <a:prstGeom prst="rect">
          <a:avLst/>
        </a:prstGeom>
        <a:noFill/>
        <a:ln>
          <a:noFill/>
        </a:ln>
        <a:effectLst/>
        <a:scene3d>
          <a:camera prst="isometricOffAxis2Left" zoom="95000"/>
          <a:lightRig rig="freezing" dir="t"/>
        </a:scene3d>
        <a:sp3d prstMaterial="dkEdg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noFill/>
          </a:endParaRPr>
        </a:p>
      </dsp:txBody>
      <dsp:txXfrm>
        <a:off x="1510471" y="184163"/>
        <a:ext cx="1097611" cy="853793"/>
      </dsp:txXfrm>
    </dsp:sp>
    <dsp:sp modelId="{54D74F6E-05F6-484B-9BD5-A1635B1577C4}">
      <dsp:nvSpPr>
        <dsp:cNvPr id="0" name=""/>
        <dsp:cNvSpPr/>
      </dsp:nvSpPr>
      <dsp:spPr>
        <a:xfrm>
          <a:off x="1252567" y="1270052"/>
          <a:ext cx="1509149" cy="1056355"/>
        </a:xfrm>
        <a:prstGeom prst="roundRect">
          <a:avLst>
            <a:gd name="adj" fmla="val 16670"/>
          </a:avLst>
        </a:prstGeom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effectLst/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304143" y="1321628"/>
        <a:ext cx="1405997" cy="953203"/>
      </dsp:txXfrm>
    </dsp:sp>
    <dsp:sp modelId="{EDB11F58-8CFE-4685-A4F1-BA0668DCF29B}">
      <dsp:nvSpPr>
        <dsp:cNvPr id="0" name=""/>
        <dsp:cNvSpPr/>
      </dsp:nvSpPr>
      <dsp:spPr>
        <a:xfrm>
          <a:off x="2761717" y="1370800"/>
          <a:ext cx="1097611" cy="853793"/>
        </a:xfrm>
        <a:prstGeom prst="rect">
          <a:avLst/>
        </a:prstGeom>
        <a:noFill/>
        <a:ln>
          <a:noFill/>
        </a:ln>
        <a:effectLst/>
        <a:scene3d>
          <a:camera prst="isometricOffAxis2Left" zoom="95000"/>
          <a:lightRig rig="freezing" dir="t"/>
        </a:scene3d>
        <a:sp3d prstMaterial="dkEdg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noFill/>
          </a:endParaRPr>
        </a:p>
      </dsp:txBody>
      <dsp:txXfrm>
        <a:off x="2761717" y="1370800"/>
        <a:ext cx="1097611" cy="85379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8624D-E9FF-4375-A226-0A6682E0F097}">
      <dsp:nvSpPr>
        <dsp:cNvPr id="0" name=""/>
        <dsp:cNvSpPr/>
      </dsp:nvSpPr>
      <dsp:spPr>
        <a:xfrm rot="5400000">
          <a:off x="238835" y="1077185"/>
          <a:ext cx="896483" cy="10206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>
          <a:solidFill>
            <a:schemeClr val="tx1"/>
          </a:solidFill>
        </a:ln>
        <a:effectLst/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23126-CE85-4F87-B180-25C55DF68302}">
      <dsp:nvSpPr>
        <dsp:cNvPr id="0" name=""/>
        <dsp:cNvSpPr/>
      </dsp:nvSpPr>
      <dsp:spPr>
        <a:xfrm>
          <a:off x="1321" y="83416"/>
          <a:ext cx="1509149" cy="1056355"/>
        </a:xfrm>
        <a:prstGeom prst="roundRect">
          <a:avLst>
            <a:gd name="adj" fmla="val 16670"/>
          </a:avLst>
        </a:prstGeom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effectLst/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2897" y="134992"/>
        <a:ext cx="1405997" cy="953203"/>
      </dsp:txXfrm>
    </dsp:sp>
    <dsp:sp modelId="{2EF47832-634D-472F-87FB-377BA43C5171}">
      <dsp:nvSpPr>
        <dsp:cNvPr id="0" name=""/>
        <dsp:cNvSpPr/>
      </dsp:nvSpPr>
      <dsp:spPr>
        <a:xfrm>
          <a:off x="1510471" y="184163"/>
          <a:ext cx="1097611" cy="853793"/>
        </a:xfrm>
        <a:prstGeom prst="rect">
          <a:avLst/>
        </a:prstGeom>
        <a:noFill/>
        <a:ln>
          <a:noFill/>
        </a:ln>
        <a:effectLst/>
        <a:scene3d>
          <a:camera prst="isometricOffAxis2Left" zoom="95000"/>
          <a:lightRig rig="freezing" dir="t"/>
        </a:scene3d>
        <a:sp3d prstMaterial="dkEdg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noFill/>
          </a:endParaRPr>
        </a:p>
      </dsp:txBody>
      <dsp:txXfrm>
        <a:off x="1510471" y="184163"/>
        <a:ext cx="1097611" cy="853793"/>
      </dsp:txXfrm>
    </dsp:sp>
    <dsp:sp modelId="{54D74F6E-05F6-484B-9BD5-A1635B1577C4}">
      <dsp:nvSpPr>
        <dsp:cNvPr id="0" name=""/>
        <dsp:cNvSpPr/>
      </dsp:nvSpPr>
      <dsp:spPr>
        <a:xfrm>
          <a:off x="1252567" y="1270052"/>
          <a:ext cx="1509149" cy="1056355"/>
        </a:xfrm>
        <a:prstGeom prst="roundRect">
          <a:avLst>
            <a:gd name="adj" fmla="val 16670"/>
          </a:avLst>
        </a:prstGeom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effectLst/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304143" y="1321628"/>
        <a:ext cx="1405997" cy="953203"/>
      </dsp:txXfrm>
    </dsp:sp>
    <dsp:sp modelId="{EDB11F58-8CFE-4685-A4F1-BA0668DCF29B}">
      <dsp:nvSpPr>
        <dsp:cNvPr id="0" name=""/>
        <dsp:cNvSpPr/>
      </dsp:nvSpPr>
      <dsp:spPr>
        <a:xfrm>
          <a:off x="2761717" y="1370800"/>
          <a:ext cx="1097611" cy="853793"/>
        </a:xfrm>
        <a:prstGeom prst="rect">
          <a:avLst/>
        </a:prstGeom>
        <a:noFill/>
        <a:ln>
          <a:noFill/>
        </a:ln>
        <a:effectLst/>
        <a:scene3d>
          <a:camera prst="isometricOffAxis2Left" zoom="95000"/>
          <a:lightRig rig="freezing" dir="t"/>
        </a:scene3d>
        <a:sp3d prstMaterial="dkEdg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noFill/>
          </a:endParaRPr>
        </a:p>
      </dsp:txBody>
      <dsp:txXfrm>
        <a:off x="2761717" y="1370800"/>
        <a:ext cx="1097611" cy="85379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8624D-E9FF-4375-A226-0A6682E0F097}">
      <dsp:nvSpPr>
        <dsp:cNvPr id="0" name=""/>
        <dsp:cNvSpPr/>
      </dsp:nvSpPr>
      <dsp:spPr>
        <a:xfrm rot="5400000">
          <a:off x="238835" y="1077185"/>
          <a:ext cx="896483" cy="10206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>
          <a:solidFill>
            <a:schemeClr val="tx1"/>
          </a:solidFill>
        </a:ln>
        <a:effectLst/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23126-CE85-4F87-B180-25C55DF68302}">
      <dsp:nvSpPr>
        <dsp:cNvPr id="0" name=""/>
        <dsp:cNvSpPr/>
      </dsp:nvSpPr>
      <dsp:spPr>
        <a:xfrm>
          <a:off x="1321" y="83416"/>
          <a:ext cx="1509149" cy="1056355"/>
        </a:xfrm>
        <a:prstGeom prst="roundRect">
          <a:avLst>
            <a:gd name="adj" fmla="val 16670"/>
          </a:avLst>
        </a:prstGeom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effectLst/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2897" y="134992"/>
        <a:ext cx="1405997" cy="953203"/>
      </dsp:txXfrm>
    </dsp:sp>
    <dsp:sp modelId="{2EF47832-634D-472F-87FB-377BA43C5171}">
      <dsp:nvSpPr>
        <dsp:cNvPr id="0" name=""/>
        <dsp:cNvSpPr/>
      </dsp:nvSpPr>
      <dsp:spPr>
        <a:xfrm>
          <a:off x="1510471" y="184163"/>
          <a:ext cx="1097611" cy="853793"/>
        </a:xfrm>
        <a:prstGeom prst="rect">
          <a:avLst/>
        </a:prstGeom>
        <a:noFill/>
        <a:ln>
          <a:noFill/>
        </a:ln>
        <a:effectLst/>
        <a:scene3d>
          <a:camera prst="isometricOffAxis2Left" zoom="95000"/>
          <a:lightRig rig="freezing" dir="t"/>
        </a:scene3d>
        <a:sp3d prstMaterial="dkEdg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noFill/>
          </a:endParaRPr>
        </a:p>
      </dsp:txBody>
      <dsp:txXfrm>
        <a:off x="1510471" y="184163"/>
        <a:ext cx="1097611" cy="853793"/>
      </dsp:txXfrm>
    </dsp:sp>
    <dsp:sp modelId="{54D74F6E-05F6-484B-9BD5-A1635B1577C4}">
      <dsp:nvSpPr>
        <dsp:cNvPr id="0" name=""/>
        <dsp:cNvSpPr/>
      </dsp:nvSpPr>
      <dsp:spPr>
        <a:xfrm>
          <a:off x="1252567" y="1270052"/>
          <a:ext cx="1509149" cy="1056355"/>
        </a:xfrm>
        <a:prstGeom prst="roundRect">
          <a:avLst>
            <a:gd name="adj" fmla="val 16670"/>
          </a:avLst>
        </a:prstGeom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effectLst/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304143" y="1321628"/>
        <a:ext cx="1405997" cy="953203"/>
      </dsp:txXfrm>
    </dsp:sp>
    <dsp:sp modelId="{EDB11F58-8CFE-4685-A4F1-BA0668DCF29B}">
      <dsp:nvSpPr>
        <dsp:cNvPr id="0" name=""/>
        <dsp:cNvSpPr/>
      </dsp:nvSpPr>
      <dsp:spPr>
        <a:xfrm>
          <a:off x="2761717" y="1370800"/>
          <a:ext cx="1097611" cy="853793"/>
        </a:xfrm>
        <a:prstGeom prst="rect">
          <a:avLst/>
        </a:prstGeom>
        <a:noFill/>
        <a:ln>
          <a:noFill/>
        </a:ln>
        <a:effectLst/>
        <a:scene3d>
          <a:camera prst="isometricOffAxis2Left" zoom="95000"/>
          <a:lightRig rig="freezing" dir="t"/>
        </a:scene3d>
        <a:sp3d prstMaterial="dkEdg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noFill/>
          </a:endParaRPr>
        </a:p>
      </dsp:txBody>
      <dsp:txXfrm>
        <a:off x="2761717" y="1370800"/>
        <a:ext cx="1097611" cy="85379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8624D-E9FF-4375-A226-0A6682E0F097}">
      <dsp:nvSpPr>
        <dsp:cNvPr id="0" name=""/>
        <dsp:cNvSpPr/>
      </dsp:nvSpPr>
      <dsp:spPr>
        <a:xfrm rot="5400000">
          <a:off x="238835" y="1077185"/>
          <a:ext cx="896483" cy="10206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>
          <a:solidFill>
            <a:schemeClr val="tx1"/>
          </a:solidFill>
        </a:ln>
        <a:effectLst/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23126-CE85-4F87-B180-25C55DF68302}">
      <dsp:nvSpPr>
        <dsp:cNvPr id="0" name=""/>
        <dsp:cNvSpPr/>
      </dsp:nvSpPr>
      <dsp:spPr>
        <a:xfrm>
          <a:off x="1321" y="83416"/>
          <a:ext cx="1509149" cy="1056355"/>
        </a:xfrm>
        <a:prstGeom prst="roundRect">
          <a:avLst>
            <a:gd name="adj" fmla="val 16670"/>
          </a:avLst>
        </a:prstGeom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effectLst/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2897" y="134992"/>
        <a:ext cx="1405997" cy="953203"/>
      </dsp:txXfrm>
    </dsp:sp>
    <dsp:sp modelId="{2EF47832-634D-472F-87FB-377BA43C5171}">
      <dsp:nvSpPr>
        <dsp:cNvPr id="0" name=""/>
        <dsp:cNvSpPr/>
      </dsp:nvSpPr>
      <dsp:spPr>
        <a:xfrm>
          <a:off x="1510471" y="184163"/>
          <a:ext cx="1097611" cy="853793"/>
        </a:xfrm>
        <a:prstGeom prst="rect">
          <a:avLst/>
        </a:prstGeom>
        <a:noFill/>
        <a:ln>
          <a:noFill/>
        </a:ln>
        <a:effectLst/>
        <a:scene3d>
          <a:camera prst="isometricOffAxis2Left" zoom="95000"/>
          <a:lightRig rig="freezing" dir="t"/>
        </a:scene3d>
        <a:sp3d prstMaterial="dkEdg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noFill/>
          </a:endParaRPr>
        </a:p>
      </dsp:txBody>
      <dsp:txXfrm>
        <a:off x="1510471" y="184163"/>
        <a:ext cx="1097611" cy="853793"/>
      </dsp:txXfrm>
    </dsp:sp>
    <dsp:sp modelId="{54D74F6E-05F6-484B-9BD5-A1635B1577C4}">
      <dsp:nvSpPr>
        <dsp:cNvPr id="0" name=""/>
        <dsp:cNvSpPr/>
      </dsp:nvSpPr>
      <dsp:spPr>
        <a:xfrm>
          <a:off x="1252567" y="1270052"/>
          <a:ext cx="1509149" cy="1056355"/>
        </a:xfrm>
        <a:prstGeom prst="roundRect">
          <a:avLst>
            <a:gd name="adj" fmla="val 16670"/>
          </a:avLst>
        </a:prstGeom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effectLst/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304143" y="1321628"/>
        <a:ext cx="1405997" cy="953203"/>
      </dsp:txXfrm>
    </dsp:sp>
    <dsp:sp modelId="{EDB11F58-8CFE-4685-A4F1-BA0668DCF29B}">
      <dsp:nvSpPr>
        <dsp:cNvPr id="0" name=""/>
        <dsp:cNvSpPr/>
      </dsp:nvSpPr>
      <dsp:spPr>
        <a:xfrm>
          <a:off x="2761717" y="1370800"/>
          <a:ext cx="1097611" cy="853793"/>
        </a:xfrm>
        <a:prstGeom prst="rect">
          <a:avLst/>
        </a:prstGeom>
        <a:noFill/>
        <a:ln>
          <a:noFill/>
        </a:ln>
        <a:effectLst/>
        <a:scene3d>
          <a:camera prst="isometricOffAxis2Left" zoom="95000"/>
          <a:lightRig rig="freezing" dir="t"/>
        </a:scene3d>
        <a:sp3d prstMaterial="dkEdg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noFill/>
          </a:endParaRPr>
        </a:p>
      </dsp:txBody>
      <dsp:txXfrm>
        <a:off x="2761717" y="1370800"/>
        <a:ext cx="1097611" cy="85379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8624D-E9FF-4375-A226-0A6682E0F097}">
      <dsp:nvSpPr>
        <dsp:cNvPr id="0" name=""/>
        <dsp:cNvSpPr/>
      </dsp:nvSpPr>
      <dsp:spPr>
        <a:xfrm rot="5400000">
          <a:off x="238835" y="1077185"/>
          <a:ext cx="896483" cy="10206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>
          <a:solidFill>
            <a:schemeClr val="tx1"/>
          </a:solidFill>
        </a:ln>
        <a:effectLst/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23126-CE85-4F87-B180-25C55DF68302}">
      <dsp:nvSpPr>
        <dsp:cNvPr id="0" name=""/>
        <dsp:cNvSpPr/>
      </dsp:nvSpPr>
      <dsp:spPr>
        <a:xfrm>
          <a:off x="1321" y="83416"/>
          <a:ext cx="1509149" cy="1056355"/>
        </a:xfrm>
        <a:prstGeom prst="roundRect">
          <a:avLst>
            <a:gd name="adj" fmla="val 16670"/>
          </a:avLst>
        </a:prstGeom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effectLst/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2897" y="134992"/>
        <a:ext cx="1405997" cy="953203"/>
      </dsp:txXfrm>
    </dsp:sp>
    <dsp:sp modelId="{2EF47832-634D-472F-87FB-377BA43C5171}">
      <dsp:nvSpPr>
        <dsp:cNvPr id="0" name=""/>
        <dsp:cNvSpPr/>
      </dsp:nvSpPr>
      <dsp:spPr>
        <a:xfrm>
          <a:off x="1510471" y="184163"/>
          <a:ext cx="1097611" cy="853793"/>
        </a:xfrm>
        <a:prstGeom prst="rect">
          <a:avLst/>
        </a:prstGeom>
        <a:noFill/>
        <a:ln>
          <a:noFill/>
        </a:ln>
        <a:effectLst/>
        <a:scene3d>
          <a:camera prst="isometricOffAxis2Left" zoom="95000"/>
          <a:lightRig rig="freezing" dir="t"/>
        </a:scene3d>
        <a:sp3d prstMaterial="dkEdg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noFill/>
          </a:endParaRPr>
        </a:p>
      </dsp:txBody>
      <dsp:txXfrm>
        <a:off x="1510471" y="184163"/>
        <a:ext cx="1097611" cy="853793"/>
      </dsp:txXfrm>
    </dsp:sp>
    <dsp:sp modelId="{54D74F6E-05F6-484B-9BD5-A1635B1577C4}">
      <dsp:nvSpPr>
        <dsp:cNvPr id="0" name=""/>
        <dsp:cNvSpPr/>
      </dsp:nvSpPr>
      <dsp:spPr>
        <a:xfrm>
          <a:off x="1252567" y="1270052"/>
          <a:ext cx="1509149" cy="1056355"/>
        </a:xfrm>
        <a:prstGeom prst="roundRect">
          <a:avLst>
            <a:gd name="adj" fmla="val 16670"/>
          </a:avLst>
        </a:prstGeom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effectLst/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304143" y="1321628"/>
        <a:ext cx="1405997" cy="953203"/>
      </dsp:txXfrm>
    </dsp:sp>
    <dsp:sp modelId="{EDB11F58-8CFE-4685-A4F1-BA0668DCF29B}">
      <dsp:nvSpPr>
        <dsp:cNvPr id="0" name=""/>
        <dsp:cNvSpPr/>
      </dsp:nvSpPr>
      <dsp:spPr>
        <a:xfrm>
          <a:off x="2761717" y="1370800"/>
          <a:ext cx="1097611" cy="853793"/>
        </a:xfrm>
        <a:prstGeom prst="rect">
          <a:avLst/>
        </a:prstGeom>
        <a:noFill/>
        <a:ln>
          <a:noFill/>
        </a:ln>
        <a:effectLst/>
        <a:scene3d>
          <a:camera prst="isometricOffAxis2Left" zoom="95000"/>
          <a:lightRig rig="freezing" dir="t"/>
        </a:scene3d>
        <a:sp3d prstMaterial="dkEdg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noFill/>
          </a:endParaRPr>
        </a:p>
      </dsp:txBody>
      <dsp:txXfrm>
        <a:off x="2761717" y="1370800"/>
        <a:ext cx="1097611" cy="85379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8624D-E9FF-4375-A226-0A6682E0F097}">
      <dsp:nvSpPr>
        <dsp:cNvPr id="0" name=""/>
        <dsp:cNvSpPr/>
      </dsp:nvSpPr>
      <dsp:spPr>
        <a:xfrm rot="5400000">
          <a:off x="238835" y="1077185"/>
          <a:ext cx="896483" cy="10206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>
          <a:solidFill>
            <a:schemeClr val="tx1"/>
          </a:solidFill>
        </a:ln>
        <a:effectLst/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23126-CE85-4F87-B180-25C55DF68302}">
      <dsp:nvSpPr>
        <dsp:cNvPr id="0" name=""/>
        <dsp:cNvSpPr/>
      </dsp:nvSpPr>
      <dsp:spPr>
        <a:xfrm>
          <a:off x="1321" y="83416"/>
          <a:ext cx="1509149" cy="1056355"/>
        </a:xfrm>
        <a:prstGeom prst="roundRect">
          <a:avLst>
            <a:gd name="adj" fmla="val 16670"/>
          </a:avLst>
        </a:prstGeom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effectLst/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2897" y="134992"/>
        <a:ext cx="1405997" cy="953203"/>
      </dsp:txXfrm>
    </dsp:sp>
    <dsp:sp modelId="{2EF47832-634D-472F-87FB-377BA43C5171}">
      <dsp:nvSpPr>
        <dsp:cNvPr id="0" name=""/>
        <dsp:cNvSpPr/>
      </dsp:nvSpPr>
      <dsp:spPr>
        <a:xfrm>
          <a:off x="1510471" y="184163"/>
          <a:ext cx="1097611" cy="853793"/>
        </a:xfrm>
        <a:prstGeom prst="rect">
          <a:avLst/>
        </a:prstGeom>
        <a:noFill/>
        <a:ln>
          <a:noFill/>
        </a:ln>
        <a:effectLst/>
        <a:scene3d>
          <a:camera prst="isometricOffAxis2Left" zoom="95000"/>
          <a:lightRig rig="freezing" dir="t"/>
        </a:scene3d>
        <a:sp3d prstMaterial="dkEdg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noFill/>
          </a:endParaRPr>
        </a:p>
      </dsp:txBody>
      <dsp:txXfrm>
        <a:off x="1510471" y="184163"/>
        <a:ext cx="1097611" cy="853793"/>
      </dsp:txXfrm>
    </dsp:sp>
    <dsp:sp modelId="{54D74F6E-05F6-484B-9BD5-A1635B1577C4}">
      <dsp:nvSpPr>
        <dsp:cNvPr id="0" name=""/>
        <dsp:cNvSpPr/>
      </dsp:nvSpPr>
      <dsp:spPr>
        <a:xfrm>
          <a:off x="1252567" y="1270052"/>
          <a:ext cx="1509149" cy="1056355"/>
        </a:xfrm>
        <a:prstGeom prst="roundRect">
          <a:avLst>
            <a:gd name="adj" fmla="val 16670"/>
          </a:avLst>
        </a:prstGeom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effectLst/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304143" y="1321628"/>
        <a:ext cx="1405997" cy="953203"/>
      </dsp:txXfrm>
    </dsp:sp>
    <dsp:sp modelId="{EDB11F58-8CFE-4685-A4F1-BA0668DCF29B}">
      <dsp:nvSpPr>
        <dsp:cNvPr id="0" name=""/>
        <dsp:cNvSpPr/>
      </dsp:nvSpPr>
      <dsp:spPr>
        <a:xfrm>
          <a:off x="2761717" y="1370800"/>
          <a:ext cx="1097611" cy="853793"/>
        </a:xfrm>
        <a:prstGeom prst="rect">
          <a:avLst/>
        </a:prstGeom>
        <a:noFill/>
        <a:ln>
          <a:noFill/>
        </a:ln>
        <a:effectLst/>
        <a:scene3d>
          <a:camera prst="isometricOffAxis2Left" zoom="95000"/>
          <a:lightRig rig="freezing" dir="t"/>
        </a:scene3d>
        <a:sp3d prstMaterial="dkEdg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noFill/>
          </a:endParaRPr>
        </a:p>
      </dsp:txBody>
      <dsp:txXfrm>
        <a:off x="2761717" y="1370800"/>
        <a:ext cx="1097611" cy="8537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8624D-E9FF-4375-A226-0A6682E0F097}">
      <dsp:nvSpPr>
        <dsp:cNvPr id="0" name=""/>
        <dsp:cNvSpPr/>
      </dsp:nvSpPr>
      <dsp:spPr>
        <a:xfrm rot="5400000">
          <a:off x="238835" y="1077185"/>
          <a:ext cx="896483" cy="10206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>
          <a:solidFill>
            <a:schemeClr val="tx1"/>
          </a:solidFill>
        </a:ln>
        <a:effectLst/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23126-CE85-4F87-B180-25C55DF68302}">
      <dsp:nvSpPr>
        <dsp:cNvPr id="0" name=""/>
        <dsp:cNvSpPr/>
      </dsp:nvSpPr>
      <dsp:spPr>
        <a:xfrm>
          <a:off x="1321" y="83416"/>
          <a:ext cx="1509149" cy="1056355"/>
        </a:xfrm>
        <a:prstGeom prst="roundRect">
          <a:avLst>
            <a:gd name="adj" fmla="val 16670"/>
          </a:avLst>
        </a:prstGeom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effectLst/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2897" y="134992"/>
        <a:ext cx="1405997" cy="953203"/>
      </dsp:txXfrm>
    </dsp:sp>
    <dsp:sp modelId="{2EF47832-634D-472F-87FB-377BA43C5171}">
      <dsp:nvSpPr>
        <dsp:cNvPr id="0" name=""/>
        <dsp:cNvSpPr/>
      </dsp:nvSpPr>
      <dsp:spPr>
        <a:xfrm>
          <a:off x="1510471" y="184163"/>
          <a:ext cx="1097611" cy="853793"/>
        </a:xfrm>
        <a:prstGeom prst="rect">
          <a:avLst/>
        </a:prstGeom>
        <a:noFill/>
        <a:ln>
          <a:noFill/>
        </a:ln>
        <a:effectLst/>
        <a:scene3d>
          <a:camera prst="isometricOffAxis2Left" zoom="95000"/>
          <a:lightRig rig="freezing" dir="t"/>
        </a:scene3d>
        <a:sp3d prstMaterial="dkEdg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noFill/>
          </a:endParaRPr>
        </a:p>
      </dsp:txBody>
      <dsp:txXfrm>
        <a:off x="1510471" y="184163"/>
        <a:ext cx="1097611" cy="853793"/>
      </dsp:txXfrm>
    </dsp:sp>
    <dsp:sp modelId="{54D74F6E-05F6-484B-9BD5-A1635B1577C4}">
      <dsp:nvSpPr>
        <dsp:cNvPr id="0" name=""/>
        <dsp:cNvSpPr/>
      </dsp:nvSpPr>
      <dsp:spPr>
        <a:xfrm>
          <a:off x="1252567" y="1270052"/>
          <a:ext cx="1509149" cy="1056355"/>
        </a:xfrm>
        <a:prstGeom prst="roundRect">
          <a:avLst>
            <a:gd name="adj" fmla="val 16670"/>
          </a:avLst>
        </a:prstGeom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effectLst/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304143" y="1321628"/>
        <a:ext cx="1405997" cy="953203"/>
      </dsp:txXfrm>
    </dsp:sp>
    <dsp:sp modelId="{EDB11F58-8CFE-4685-A4F1-BA0668DCF29B}">
      <dsp:nvSpPr>
        <dsp:cNvPr id="0" name=""/>
        <dsp:cNvSpPr/>
      </dsp:nvSpPr>
      <dsp:spPr>
        <a:xfrm>
          <a:off x="2761717" y="1370800"/>
          <a:ext cx="1097611" cy="853793"/>
        </a:xfrm>
        <a:prstGeom prst="rect">
          <a:avLst/>
        </a:prstGeom>
        <a:noFill/>
        <a:ln>
          <a:noFill/>
        </a:ln>
        <a:effectLst/>
        <a:scene3d>
          <a:camera prst="isometricOffAxis2Left" zoom="95000"/>
          <a:lightRig rig="freezing" dir="t"/>
        </a:scene3d>
        <a:sp3d prstMaterial="dkEdg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noFill/>
          </a:endParaRPr>
        </a:p>
      </dsp:txBody>
      <dsp:txXfrm>
        <a:off x="2761717" y="1370800"/>
        <a:ext cx="1097611" cy="8537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8624D-E9FF-4375-A226-0A6682E0F097}">
      <dsp:nvSpPr>
        <dsp:cNvPr id="0" name=""/>
        <dsp:cNvSpPr/>
      </dsp:nvSpPr>
      <dsp:spPr>
        <a:xfrm rot="5400000">
          <a:off x="238835" y="1077185"/>
          <a:ext cx="896483" cy="10206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>
          <a:solidFill>
            <a:schemeClr val="tx1"/>
          </a:solidFill>
        </a:ln>
        <a:effectLst/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23126-CE85-4F87-B180-25C55DF68302}">
      <dsp:nvSpPr>
        <dsp:cNvPr id="0" name=""/>
        <dsp:cNvSpPr/>
      </dsp:nvSpPr>
      <dsp:spPr>
        <a:xfrm>
          <a:off x="1321" y="83416"/>
          <a:ext cx="1509149" cy="1056355"/>
        </a:xfrm>
        <a:prstGeom prst="roundRect">
          <a:avLst>
            <a:gd name="adj" fmla="val 16670"/>
          </a:avLst>
        </a:prstGeom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effectLst/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2897" y="134992"/>
        <a:ext cx="1405997" cy="953203"/>
      </dsp:txXfrm>
    </dsp:sp>
    <dsp:sp modelId="{2EF47832-634D-472F-87FB-377BA43C5171}">
      <dsp:nvSpPr>
        <dsp:cNvPr id="0" name=""/>
        <dsp:cNvSpPr/>
      </dsp:nvSpPr>
      <dsp:spPr>
        <a:xfrm>
          <a:off x="1510471" y="184163"/>
          <a:ext cx="1097611" cy="853793"/>
        </a:xfrm>
        <a:prstGeom prst="rect">
          <a:avLst/>
        </a:prstGeom>
        <a:noFill/>
        <a:ln>
          <a:noFill/>
        </a:ln>
        <a:effectLst/>
        <a:scene3d>
          <a:camera prst="isometricOffAxis2Left" zoom="95000"/>
          <a:lightRig rig="freezing" dir="t"/>
        </a:scene3d>
        <a:sp3d prstMaterial="dkEdg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noFill/>
          </a:endParaRPr>
        </a:p>
      </dsp:txBody>
      <dsp:txXfrm>
        <a:off x="1510471" y="184163"/>
        <a:ext cx="1097611" cy="853793"/>
      </dsp:txXfrm>
    </dsp:sp>
    <dsp:sp modelId="{54D74F6E-05F6-484B-9BD5-A1635B1577C4}">
      <dsp:nvSpPr>
        <dsp:cNvPr id="0" name=""/>
        <dsp:cNvSpPr/>
      </dsp:nvSpPr>
      <dsp:spPr>
        <a:xfrm>
          <a:off x="1252567" y="1270052"/>
          <a:ext cx="1509149" cy="1056355"/>
        </a:xfrm>
        <a:prstGeom prst="roundRect">
          <a:avLst>
            <a:gd name="adj" fmla="val 16670"/>
          </a:avLst>
        </a:prstGeom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effectLst/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304143" y="1321628"/>
        <a:ext cx="1405997" cy="953203"/>
      </dsp:txXfrm>
    </dsp:sp>
    <dsp:sp modelId="{EDB11F58-8CFE-4685-A4F1-BA0668DCF29B}">
      <dsp:nvSpPr>
        <dsp:cNvPr id="0" name=""/>
        <dsp:cNvSpPr/>
      </dsp:nvSpPr>
      <dsp:spPr>
        <a:xfrm>
          <a:off x="2761717" y="1370800"/>
          <a:ext cx="1097611" cy="853793"/>
        </a:xfrm>
        <a:prstGeom prst="rect">
          <a:avLst/>
        </a:prstGeom>
        <a:noFill/>
        <a:ln>
          <a:noFill/>
        </a:ln>
        <a:effectLst/>
        <a:scene3d>
          <a:camera prst="isometricOffAxis2Left" zoom="95000"/>
          <a:lightRig rig="freezing" dir="t"/>
        </a:scene3d>
        <a:sp3d prstMaterial="dkEdg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noFill/>
          </a:endParaRPr>
        </a:p>
      </dsp:txBody>
      <dsp:txXfrm>
        <a:off x="2761717" y="1370800"/>
        <a:ext cx="1097611" cy="8537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8624D-E9FF-4375-A226-0A6682E0F097}">
      <dsp:nvSpPr>
        <dsp:cNvPr id="0" name=""/>
        <dsp:cNvSpPr/>
      </dsp:nvSpPr>
      <dsp:spPr>
        <a:xfrm rot="5400000">
          <a:off x="238835" y="1077185"/>
          <a:ext cx="896483" cy="10206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>
          <a:solidFill>
            <a:schemeClr val="tx1"/>
          </a:solidFill>
        </a:ln>
        <a:effectLst/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23126-CE85-4F87-B180-25C55DF68302}">
      <dsp:nvSpPr>
        <dsp:cNvPr id="0" name=""/>
        <dsp:cNvSpPr/>
      </dsp:nvSpPr>
      <dsp:spPr>
        <a:xfrm>
          <a:off x="1321" y="83416"/>
          <a:ext cx="1509149" cy="1056355"/>
        </a:xfrm>
        <a:prstGeom prst="roundRect">
          <a:avLst>
            <a:gd name="adj" fmla="val 16670"/>
          </a:avLst>
        </a:prstGeom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effectLst/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2897" y="134992"/>
        <a:ext cx="1405997" cy="953203"/>
      </dsp:txXfrm>
    </dsp:sp>
    <dsp:sp modelId="{2EF47832-634D-472F-87FB-377BA43C5171}">
      <dsp:nvSpPr>
        <dsp:cNvPr id="0" name=""/>
        <dsp:cNvSpPr/>
      </dsp:nvSpPr>
      <dsp:spPr>
        <a:xfrm>
          <a:off x="1510471" y="184163"/>
          <a:ext cx="1097611" cy="853793"/>
        </a:xfrm>
        <a:prstGeom prst="rect">
          <a:avLst/>
        </a:prstGeom>
        <a:noFill/>
        <a:ln>
          <a:noFill/>
        </a:ln>
        <a:effectLst/>
        <a:scene3d>
          <a:camera prst="isometricOffAxis2Left" zoom="95000"/>
          <a:lightRig rig="freezing" dir="t"/>
        </a:scene3d>
        <a:sp3d prstMaterial="dkEdg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noFill/>
          </a:endParaRPr>
        </a:p>
      </dsp:txBody>
      <dsp:txXfrm>
        <a:off x="1510471" y="184163"/>
        <a:ext cx="1097611" cy="853793"/>
      </dsp:txXfrm>
    </dsp:sp>
    <dsp:sp modelId="{54D74F6E-05F6-484B-9BD5-A1635B1577C4}">
      <dsp:nvSpPr>
        <dsp:cNvPr id="0" name=""/>
        <dsp:cNvSpPr/>
      </dsp:nvSpPr>
      <dsp:spPr>
        <a:xfrm>
          <a:off x="1252567" y="1270052"/>
          <a:ext cx="1509149" cy="1056355"/>
        </a:xfrm>
        <a:prstGeom prst="roundRect">
          <a:avLst>
            <a:gd name="adj" fmla="val 16670"/>
          </a:avLst>
        </a:prstGeom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effectLst/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6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304143" y="1321628"/>
        <a:ext cx="1405997" cy="953203"/>
      </dsp:txXfrm>
    </dsp:sp>
    <dsp:sp modelId="{EDB11F58-8CFE-4685-A4F1-BA0668DCF29B}">
      <dsp:nvSpPr>
        <dsp:cNvPr id="0" name=""/>
        <dsp:cNvSpPr/>
      </dsp:nvSpPr>
      <dsp:spPr>
        <a:xfrm>
          <a:off x="2761717" y="1370800"/>
          <a:ext cx="1097611" cy="853793"/>
        </a:xfrm>
        <a:prstGeom prst="rect">
          <a:avLst/>
        </a:prstGeom>
        <a:noFill/>
        <a:ln>
          <a:noFill/>
        </a:ln>
        <a:effectLst/>
        <a:scene3d>
          <a:camera prst="isometricOffAxis2Left" zoom="95000"/>
          <a:lightRig rig="freezing" dir="t"/>
        </a:scene3d>
        <a:sp3d prstMaterial="dkEdg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noFill/>
          </a:endParaRPr>
        </a:p>
      </dsp:txBody>
      <dsp:txXfrm>
        <a:off x="2761717" y="1370800"/>
        <a:ext cx="1097611" cy="8537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8624D-E9FF-4375-A226-0A6682E0F097}">
      <dsp:nvSpPr>
        <dsp:cNvPr id="0" name=""/>
        <dsp:cNvSpPr/>
      </dsp:nvSpPr>
      <dsp:spPr>
        <a:xfrm rot="5400000">
          <a:off x="238835" y="1077185"/>
          <a:ext cx="896483" cy="10206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>
          <a:solidFill>
            <a:schemeClr val="tx1"/>
          </a:solidFill>
        </a:ln>
        <a:effectLst/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23126-CE85-4F87-B180-25C55DF68302}">
      <dsp:nvSpPr>
        <dsp:cNvPr id="0" name=""/>
        <dsp:cNvSpPr/>
      </dsp:nvSpPr>
      <dsp:spPr>
        <a:xfrm>
          <a:off x="1321" y="83416"/>
          <a:ext cx="1509149" cy="1056355"/>
        </a:xfrm>
        <a:prstGeom prst="roundRect">
          <a:avLst>
            <a:gd name="adj" fmla="val 16670"/>
          </a:avLst>
        </a:prstGeom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effectLst/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2897" y="134992"/>
        <a:ext cx="1405997" cy="953203"/>
      </dsp:txXfrm>
    </dsp:sp>
    <dsp:sp modelId="{2EF47832-634D-472F-87FB-377BA43C5171}">
      <dsp:nvSpPr>
        <dsp:cNvPr id="0" name=""/>
        <dsp:cNvSpPr/>
      </dsp:nvSpPr>
      <dsp:spPr>
        <a:xfrm>
          <a:off x="1510471" y="184163"/>
          <a:ext cx="1097611" cy="853793"/>
        </a:xfrm>
        <a:prstGeom prst="rect">
          <a:avLst/>
        </a:prstGeom>
        <a:noFill/>
        <a:ln>
          <a:noFill/>
        </a:ln>
        <a:effectLst/>
        <a:scene3d>
          <a:camera prst="isometricOffAxis2Left" zoom="95000"/>
          <a:lightRig rig="freezing" dir="t"/>
        </a:scene3d>
        <a:sp3d prstMaterial="dkEdg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noFill/>
          </a:endParaRPr>
        </a:p>
      </dsp:txBody>
      <dsp:txXfrm>
        <a:off x="1510471" y="184163"/>
        <a:ext cx="1097611" cy="853793"/>
      </dsp:txXfrm>
    </dsp:sp>
    <dsp:sp modelId="{54D74F6E-05F6-484B-9BD5-A1635B1577C4}">
      <dsp:nvSpPr>
        <dsp:cNvPr id="0" name=""/>
        <dsp:cNvSpPr/>
      </dsp:nvSpPr>
      <dsp:spPr>
        <a:xfrm>
          <a:off x="1252567" y="1270052"/>
          <a:ext cx="1509149" cy="1056355"/>
        </a:xfrm>
        <a:prstGeom prst="roundRect">
          <a:avLst>
            <a:gd name="adj" fmla="val 16670"/>
          </a:avLst>
        </a:prstGeom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effectLst/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304143" y="1321628"/>
        <a:ext cx="1405997" cy="953203"/>
      </dsp:txXfrm>
    </dsp:sp>
    <dsp:sp modelId="{EDB11F58-8CFE-4685-A4F1-BA0668DCF29B}">
      <dsp:nvSpPr>
        <dsp:cNvPr id="0" name=""/>
        <dsp:cNvSpPr/>
      </dsp:nvSpPr>
      <dsp:spPr>
        <a:xfrm>
          <a:off x="2761717" y="1370800"/>
          <a:ext cx="1097611" cy="853793"/>
        </a:xfrm>
        <a:prstGeom prst="rect">
          <a:avLst/>
        </a:prstGeom>
        <a:noFill/>
        <a:ln>
          <a:noFill/>
        </a:ln>
        <a:effectLst/>
        <a:scene3d>
          <a:camera prst="isometricOffAxis2Left" zoom="95000"/>
          <a:lightRig rig="freezing" dir="t"/>
        </a:scene3d>
        <a:sp3d prstMaterial="dkEdg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noFill/>
          </a:endParaRPr>
        </a:p>
      </dsp:txBody>
      <dsp:txXfrm>
        <a:off x="2761717" y="1370800"/>
        <a:ext cx="1097611" cy="8537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8624D-E9FF-4375-A226-0A6682E0F097}">
      <dsp:nvSpPr>
        <dsp:cNvPr id="0" name=""/>
        <dsp:cNvSpPr/>
      </dsp:nvSpPr>
      <dsp:spPr>
        <a:xfrm rot="5400000">
          <a:off x="238835" y="1077185"/>
          <a:ext cx="896483" cy="10206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>
          <a:solidFill>
            <a:schemeClr val="tx1"/>
          </a:solidFill>
        </a:ln>
        <a:effectLst/>
        <a:scene3d>
          <a:camera prst="isometricOffAxis2Left" zoom="95000"/>
          <a:lightRig rig="freezing" dir="t"/>
        </a:scene3d>
        <a:sp3d extrusionH="63500" contourW="12700" prstMaterial="metal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23126-CE85-4F87-B180-25C55DF68302}">
      <dsp:nvSpPr>
        <dsp:cNvPr id="0" name=""/>
        <dsp:cNvSpPr/>
      </dsp:nvSpPr>
      <dsp:spPr>
        <a:xfrm>
          <a:off x="1321" y="83416"/>
          <a:ext cx="1509149" cy="1056355"/>
        </a:xfrm>
        <a:prstGeom prst="roundRect">
          <a:avLst>
            <a:gd name="adj" fmla="val 16670"/>
          </a:avLst>
        </a:prstGeom>
        <a:noFill/>
        <a:ln>
          <a:gradFill>
            <a:gsLst>
              <a:gs pos="53000">
                <a:srgbClr val="E3C25B"/>
              </a:gs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effectLst/>
        <a:scene3d>
          <a:camera prst="isometricOffAxis2Left" zoom="95000"/>
          <a:lightRig rig="freezing" dir="t"/>
        </a:scene3d>
        <a:sp3d extrusionH="381000" contourW="38100" prstMaterial="metal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Необходимое количество работников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2897" y="134992"/>
        <a:ext cx="1405997" cy="953203"/>
      </dsp:txXfrm>
    </dsp:sp>
    <dsp:sp modelId="{2EF47832-634D-472F-87FB-377BA43C5171}">
      <dsp:nvSpPr>
        <dsp:cNvPr id="0" name=""/>
        <dsp:cNvSpPr/>
      </dsp:nvSpPr>
      <dsp:spPr>
        <a:xfrm>
          <a:off x="1510471" y="184163"/>
          <a:ext cx="1097611" cy="853793"/>
        </a:xfrm>
        <a:prstGeom prst="rect">
          <a:avLst/>
        </a:prstGeom>
        <a:noFill/>
        <a:ln>
          <a:noFill/>
        </a:ln>
        <a:effectLst/>
        <a:scene3d>
          <a:camera prst="isometricOffAxis2Left" zoom="95000"/>
          <a:lightRig rig="freezing" dir="t"/>
        </a:scene3d>
        <a:sp3d prstMaterial="dkEdg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noFill/>
          </a:endParaRPr>
        </a:p>
      </dsp:txBody>
      <dsp:txXfrm>
        <a:off x="1510471" y="184163"/>
        <a:ext cx="1097611" cy="853793"/>
      </dsp:txXfrm>
    </dsp:sp>
    <dsp:sp modelId="{54D74F6E-05F6-484B-9BD5-A1635B1577C4}">
      <dsp:nvSpPr>
        <dsp:cNvPr id="0" name=""/>
        <dsp:cNvSpPr/>
      </dsp:nvSpPr>
      <dsp:spPr>
        <a:xfrm>
          <a:off x="1252567" y="1270052"/>
          <a:ext cx="1509149" cy="1056355"/>
        </a:xfrm>
        <a:prstGeom prst="roundRect">
          <a:avLst>
            <a:gd name="adj" fmla="val 16670"/>
          </a:avLst>
        </a:prstGeom>
        <a:noFill/>
        <a:ln>
          <a:gradFill>
            <a:gsLst>
              <a:gs pos="0">
                <a:schemeClr val="tx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a:ln>
        <a:effectLst/>
        <a:scene3d>
          <a:camera prst="isometricOffAxis2Left" zoom="95000"/>
          <a:lightRig rig="freezing" dir="t"/>
        </a:scene3d>
        <a:sp3d extrusionH="381000" contourW="38100" prstMaterial="metal">
          <a:bevelT/>
          <a:bevelB w="101600" prst="rible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</a:t>
          </a:r>
          <a:endParaRPr lang="ru-RU" sz="28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304143" y="1321628"/>
        <a:ext cx="1405997" cy="953203"/>
      </dsp:txXfrm>
    </dsp:sp>
    <dsp:sp modelId="{EDB11F58-8CFE-4685-A4F1-BA0668DCF29B}">
      <dsp:nvSpPr>
        <dsp:cNvPr id="0" name=""/>
        <dsp:cNvSpPr/>
      </dsp:nvSpPr>
      <dsp:spPr>
        <a:xfrm>
          <a:off x="2761717" y="1370800"/>
          <a:ext cx="1097611" cy="853793"/>
        </a:xfrm>
        <a:prstGeom prst="rect">
          <a:avLst/>
        </a:prstGeom>
        <a:noFill/>
        <a:ln>
          <a:noFill/>
        </a:ln>
        <a:effectLst/>
        <a:scene3d>
          <a:camera prst="isometricOffAxis2Left" zoom="95000"/>
          <a:lightRig rig="freezing" dir="t"/>
        </a:scene3d>
        <a:sp3d prstMaterial="dkEdg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noFill/>
          </a:endParaRPr>
        </a:p>
      </dsp:txBody>
      <dsp:txXfrm>
        <a:off x="2761717" y="1370800"/>
        <a:ext cx="1097611" cy="853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49BA1-1F04-4D00-A7D8-5594742B429A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E10A9-641F-43BC-8815-6A3220C71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64681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378CC-08F4-4CCD-ACFE-A674BF4AAE33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8CFD3-1788-4C6A-BA28-C8826B18B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9815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2AEB-0C59-44EF-AAAA-9AD6D382BD3E}" type="datetime1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14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E040-AEFA-4A55-9FBC-7A952EE833D2}" type="datetime1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00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2F0B-B97F-4A62-99C3-E8181E66818C}" type="datetime1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19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32264-1F97-481C-80C2-EF68635264E0}" type="datetime1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259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D55B-5FB9-462D-A42B-93EC60317F64}" type="datetime1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14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AD15-5B03-4392-8E74-2CD48C478359}" type="datetime1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090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5477-7ED9-481A-87C8-891D2D51D485}" type="datetime1">
              <a:rPr lang="ru-RU" smtClean="0"/>
              <a:t>11.05.2022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05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BC18-3B25-474D-8448-95A0799FC416}" type="datetime1">
              <a:rPr lang="ru-RU" smtClean="0"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048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E8F0-25DD-40D5-80E8-A9631450AF0B}" type="datetime1">
              <a:rPr lang="ru-RU" smtClean="0"/>
              <a:t>11.05.2022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35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6039-69F7-4F48-8D56-83AD0165D74B}" type="datetime1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02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2DD4-C9C5-4524-A3C0-CCD1D68349BA}" type="datetime1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26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1EEDA-D77B-4651-B7C7-87E80BDE41C3}" type="datetime1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3BB3F-D2FA-4144-A7DF-D4E56D706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24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25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26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27.jpe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28.jpe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29.jpe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30.jpe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7" Type="http://schemas.openxmlformats.org/officeDocument/2006/relationships/image" Target="../media/image32.jpe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33.jpe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7" Type="http://schemas.openxmlformats.org/officeDocument/2006/relationships/image" Target="../media/image34.jpe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7" Type="http://schemas.openxmlformats.org/officeDocument/2006/relationships/image" Target="../media/image35.jpeg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7" Type="http://schemas.openxmlformats.org/officeDocument/2006/relationships/image" Target="../media/image36.jpe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7" Type="http://schemas.openxmlformats.org/officeDocument/2006/relationships/image" Target="../media/image37.jpe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>
                <a:lumMod val="0"/>
                <a:lumOff val="100000"/>
              </a:schemeClr>
            </a:gs>
            <a:gs pos="19000">
              <a:schemeClr val="accent4">
                <a:lumMod val="60000"/>
                <a:lumOff val="40000"/>
              </a:schemeClr>
            </a:gs>
            <a:gs pos="84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81000"/>
              </a:schemeClr>
            </a:gs>
            <a:gs pos="0">
              <a:schemeClr val="accent4">
                <a:lumMod val="75000"/>
                <a:alpha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АО "Полюс </a:t>
            </a:r>
            <a:r>
              <a:rPr lang="ru-RU" dirty="0" err="1" smtClean="0"/>
              <a:t>Вернинское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99200" y="3695599"/>
            <a:ext cx="53929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i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в АО «Полюс </a:t>
            </a:r>
            <a:r>
              <a:rPr lang="ru-RU" i="1" dirty="0" err="1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Вернинское</a:t>
            </a:r>
            <a:r>
              <a:rPr lang="ru-RU" i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» (занимает одно из ведущих мест среди самых эффективных и технически совершенных предприятий золотодобывающей отрасли России);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66611" y="151626"/>
            <a:ext cx="8114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dirty="0" smtClean="0"/>
              <a:t> Мы эталон золотодобычи.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99200" y="1221204"/>
            <a:ext cx="54737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ПАО «Полюс» — крупнейший производитель золота в России и одна из 5 ведущих глобальных золотодобывающих компаний, себестоимость производства на предприятиях которой является одной из самых низких в мире.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359" y="5851588"/>
            <a:ext cx="1533333" cy="50476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4417" y="4070075"/>
            <a:ext cx="2931249" cy="2101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016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03"/>
          <a:stretch/>
        </p:blipFill>
        <p:spPr>
          <a:xfrm>
            <a:off x="2959233" y="3771900"/>
            <a:ext cx="2524292" cy="2767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016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041" y="1017863"/>
            <a:ext cx="4345768" cy="2407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97335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>
                <a:lumMod val="0"/>
                <a:lumOff val="100000"/>
              </a:schemeClr>
            </a:gs>
            <a:gs pos="19000">
              <a:schemeClr val="accent4">
                <a:lumMod val="60000"/>
                <a:lumOff val="40000"/>
              </a:schemeClr>
            </a:gs>
            <a:gs pos="84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81000"/>
              </a:schemeClr>
            </a:gs>
            <a:gs pos="0">
              <a:schemeClr val="accent4">
                <a:lumMod val="75000"/>
                <a:alpha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48600" y="-131975"/>
            <a:ext cx="10454325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</a:t>
            </a:r>
            <a:endParaRPr lang="ru-RU" sz="4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864" y="961309"/>
            <a:ext cx="739947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Наиме­нование профессии (специальности), долж­ности </a:t>
            </a:r>
            <a:r>
              <a:rPr lang="ru-RU" sz="1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/ Операционная дирекция/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Золотоизвлекательная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фабрика "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Вернинская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"/Участок дробления и сортировки;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работы: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/ Суммированный учет, вахтовый метод 2*1 месяц;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(доход)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 125 381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Профессионально-квалификационные требования, образование, дополнительные навыки, опыт работы: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образование (предпочтительно: техническое / горное );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на позиция с аналогичным функционалом от 1 года;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Преимущество: опыт работы в горнодобывающих отраслях, цветной металлургии;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Дополни­тель­ные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поже­лания к канди­датуре работ­ника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подготавливать производство для выпуска продукции участком, обеспечить расстановку рабочих и бригад;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мероприятия по предупреждению выпуска несоответствующей продукции, повышению качества продукции;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Готовить подчиненный персонал к выполнению работ повышенной опасности и контролировать их проведение;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правильную эксплуатацию и безаварийную работу закрепленного оборудования;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выполнение производственных заданий по качеству и объему;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непосредственное руководство и контроль за работой подчиненных работников;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социаль­ных гарантий работнику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Проживание, питание за счет работодателя;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проезда;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з/п ежемесячно;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ДМС.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871915768"/>
              </p:ext>
            </p:extLst>
          </p:nvPr>
        </p:nvGraphicFramePr>
        <p:xfrm>
          <a:off x="9372600" y="4448175"/>
          <a:ext cx="3860651" cy="240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7389" y="961309"/>
            <a:ext cx="4324868" cy="269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4111553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>
                <a:lumMod val="0"/>
                <a:lumOff val="100000"/>
              </a:schemeClr>
            </a:gs>
            <a:gs pos="19000">
              <a:schemeClr val="accent4">
                <a:lumMod val="60000"/>
                <a:lumOff val="40000"/>
              </a:schemeClr>
            </a:gs>
            <a:gs pos="84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81000"/>
              </a:schemeClr>
            </a:gs>
            <a:gs pos="0">
              <a:schemeClr val="accent4">
                <a:lumMod val="75000"/>
                <a:alpha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41402" y="-131975"/>
            <a:ext cx="11444327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Электрогазосварщик</a:t>
            </a:r>
            <a:endParaRPr lang="ru-RU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разряда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864" y="961309"/>
            <a:ext cx="697856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Наиме­нование профессии (специальности), долж­ности </a:t>
            </a:r>
            <a:r>
              <a:rPr lang="ru-RU" sz="1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Электрогазосварщик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разряда / Операционная дирекция/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Золотоизвлекательная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фабрика "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Вернинская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"/Участок технического обслуживания и ремонта оборудования ЗИФ;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работы: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/ Суммированный учет, вахтовый метод 2*1 месяц;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(доход)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 88 000т.р.;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Профессионально-квалификационные требования, образование, дополнительные навыки, опыт работы: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соответствующего квалификационного удостоверения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Электрогазосварщик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разряда;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по профессии не менее 1 года;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устройства и принципов работы оборудования ЗИФ;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Дополни­тель­ные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поже­лания к канди­датуре работ­ника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бесперебойной работы и технически правильной эксплуатации оборудования ЗИФ;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Диагностика, ремонт и техническое обслуживание оборудования;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Строгое соблюдение требований ОТ, ПБ и ООЭ;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инициатив по повышению эффективности производственных процессов;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социаль­ных гарантий работнику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Проживание, питание за счет работодателя;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проезда;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з/п ежемесячно; 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ДМС.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871915768"/>
              </p:ext>
            </p:extLst>
          </p:nvPr>
        </p:nvGraphicFramePr>
        <p:xfrm>
          <a:off x="9372600" y="4448175"/>
          <a:ext cx="3860651" cy="240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11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4514" y="961309"/>
            <a:ext cx="4791937" cy="3080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081136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>
                <a:lumMod val="0"/>
                <a:lumOff val="100000"/>
              </a:schemeClr>
            </a:gs>
            <a:gs pos="19000">
              <a:schemeClr val="accent4">
                <a:lumMod val="60000"/>
                <a:lumOff val="40000"/>
              </a:schemeClr>
            </a:gs>
            <a:gs pos="84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81000"/>
              </a:schemeClr>
            </a:gs>
            <a:gs pos="0">
              <a:schemeClr val="accent4">
                <a:lumMod val="75000"/>
                <a:alpha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41402" y="-131975"/>
            <a:ext cx="114443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Электрослесарь по обслуживанию и ремонту оборудования 6 разряда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864" y="961309"/>
            <a:ext cx="648507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Наиме­нование профессии (специальности), долж­ности </a:t>
            </a:r>
            <a:r>
              <a:rPr lang="ru-RU" sz="1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Электрослесарь по обслуживанию и ремонту оборудования 6 разряда / Операционная дирекция/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Золотоизвлекательная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фабрика "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Вернинская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"/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Энергоучасток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ЗИФ;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работы: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/ Суммированный учет, вахтовый метод 2*1 месяц;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(доход)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 88 000т.р.;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Профессионально-квалификационные требования, образование, дополнительные навыки, опыт работы: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электрослесарем на ЗИФ от 1 года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квалификационного удостоверения и соответствующих допусков;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Дополни­тель­ные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поже­лания к канди­датуре работ­ника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и ремонт электрооборудования на ЗИФ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особо сложных слесарных работ при ремонте электрооборудования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Строгое соблюдение требований ОТ, ПБ и ООЭ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инициатив по повышению эффективности производственных процессов;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социаль­ных гарантий работнику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Проживание, питание за счет работодателя;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проезда;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з/п ежемесячно; 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ДМС.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871915768"/>
              </p:ext>
            </p:extLst>
          </p:nvPr>
        </p:nvGraphicFramePr>
        <p:xfrm>
          <a:off x="9372600" y="4448175"/>
          <a:ext cx="3860651" cy="240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12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5145" y="803402"/>
            <a:ext cx="5314910" cy="3508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475657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>
                <a:lumMod val="0"/>
                <a:lumOff val="100000"/>
              </a:schemeClr>
            </a:gs>
            <a:gs pos="19000">
              <a:schemeClr val="accent4">
                <a:lumMod val="60000"/>
                <a:lumOff val="40000"/>
              </a:schemeClr>
            </a:gs>
            <a:gs pos="84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81000"/>
              </a:schemeClr>
            </a:gs>
            <a:gs pos="0">
              <a:schemeClr val="accent4">
                <a:lumMod val="75000"/>
                <a:alpha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75233" y="-420914"/>
            <a:ext cx="4815002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Флотатор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864" y="961309"/>
            <a:ext cx="668827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Наиме­нование профессии (специальности), долж­ности </a:t>
            </a:r>
            <a:r>
              <a:rPr lang="ru-RU" sz="1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Флотатор / Операционная дирекция/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Золотоизвлекательная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фабрика "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Вернинская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"/Участок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рудоподготовки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обогащения и гидрометаллургии;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(доход)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От 70 985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работы: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/ Суммированный учет, вахтовый метод 2*1 месяц;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Профессионально-квалификационные требования, образование, дополнительные навыки, опыт работы: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соответствующего квалификационного удостоверения;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Преимущество: опыт работы в горнодобывающих отраслях, золотодобыче, цветной металлургии;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Дополни­тель­ные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поже­лания к канди­датуре работ­ника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ведения процесса флотации;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техническим состоянием обслуживаемого оборудования и его маслохозяйства;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дистанционного управление работой флотации;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Растворение и подача раствора реагентов на флотацию;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подачей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флотореагентов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сигналами запуска эксплуатируемого оборудования;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работой систем приточно-вытяжной вентиляции и аспирации;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социаль­ных гарантий работнику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Проживание, питание за счет работодателя;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проезда;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з/п ежемесячно;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ДМС.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871915768"/>
              </p:ext>
            </p:extLst>
          </p:nvPr>
        </p:nvGraphicFramePr>
        <p:xfrm>
          <a:off x="9372600" y="4448175"/>
          <a:ext cx="3860651" cy="240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13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7448" y="870484"/>
            <a:ext cx="4511442" cy="289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4163223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>
                <a:lumMod val="0"/>
                <a:lumOff val="100000"/>
              </a:schemeClr>
            </a:gs>
            <a:gs pos="19000">
              <a:schemeClr val="accent4">
                <a:lumMod val="60000"/>
                <a:lumOff val="40000"/>
              </a:schemeClr>
            </a:gs>
            <a:gs pos="84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81000"/>
              </a:schemeClr>
            </a:gs>
            <a:gs pos="0">
              <a:schemeClr val="accent4">
                <a:lumMod val="75000"/>
                <a:alpha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75233" y="-420914"/>
            <a:ext cx="4815002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Взрывник 5 разряда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864" y="961309"/>
            <a:ext cx="678987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Наиме­нование профессии (специальности), долж­ности </a:t>
            </a:r>
            <a:r>
              <a:rPr lang="ru-RU" sz="1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Взрывник 5 разряда / Операционная дирекция/Карьер/Участок буровзрывных работ/Группа по взрывным работам;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(доход)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От 94 700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работы: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/ Суммированный учет, вахтовый метод 2*1 месяц;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Профессионально-квалификационные требования, образование, дополнительные навыки, опыт работы: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взрывником от 2-х лет на открытых горных работах;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книжка взрывника с правом производства взрывных работ на открытых горных работах;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Дополни­тель­ные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поже­лания к канди­датуре работ­ника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взрывных работ, при ведении открытых горных работ;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Строгое соблюдение требований ОТ, ПБ и ООЭ;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инициатив по повышению эффективности производственных процессов;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социаль­ных гарантий работнику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Проживание, питание за счет работодателя;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проезда;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з/п ежемесячно;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ДМС.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625038196"/>
              </p:ext>
            </p:extLst>
          </p:nvPr>
        </p:nvGraphicFramePr>
        <p:xfrm>
          <a:off x="9372600" y="4448175"/>
          <a:ext cx="3860651" cy="240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14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7477" y="961309"/>
            <a:ext cx="4796725" cy="2483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994410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>
                <a:lumMod val="0"/>
                <a:lumOff val="100000"/>
              </a:schemeClr>
            </a:gs>
            <a:gs pos="19000">
              <a:schemeClr val="accent4">
                <a:lumMod val="60000"/>
                <a:lumOff val="40000"/>
              </a:schemeClr>
            </a:gs>
            <a:gs pos="84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81000"/>
              </a:schemeClr>
            </a:gs>
            <a:gs pos="0">
              <a:schemeClr val="accent4">
                <a:lumMod val="75000"/>
                <a:alpha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75233" y="-420914"/>
            <a:ext cx="4815002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Горный мастер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865" y="961309"/>
            <a:ext cx="663022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Наиме­нование профессии (специальности), долж­ности </a:t>
            </a:r>
            <a:r>
              <a:rPr lang="ru-RU" sz="1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Горный мастер / Операционная дирекция/Карьер;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работы: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/ Суммированный учет, вахтовый метод 2*1 месяц;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(доход)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От 149 068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Профессионально-квалификационные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образование, дополнительные навыки, опыт работы: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образование (направление: Горный инженер);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Обязателен опыт работы на позициях с аналогичным функционалом;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Книжка Взрывника;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ПК на уровне - продвинутый пользователь;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Дополни­тель­ные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поже­лания к канди­датуре работ­ника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производственно-технологической деятельностью смены на открытых горных работах;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беспечение выполнения производственного плана и графиков работы;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оптимальной расстановки техники и персонала;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параметров работы основного оборудования, а также качества выпускаемой продукции;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соблюдения требований ОТ, ПБ и ООС;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обеспечением технологической смены, всеми необходимыми ТМЦ;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Документооборот и отчетность;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социаль­ных гарантий работнику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Проживание, питание за счет работодателя;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проезда;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з/п ежемесячно;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ДМС.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98498258"/>
              </p:ext>
            </p:extLst>
          </p:nvPr>
        </p:nvGraphicFramePr>
        <p:xfrm>
          <a:off x="9372600" y="4448175"/>
          <a:ext cx="3860651" cy="240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15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59203" y="1143875"/>
            <a:ext cx="3786188" cy="2524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578616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>
                <a:lumMod val="0"/>
                <a:lumOff val="100000"/>
              </a:schemeClr>
            </a:gs>
            <a:gs pos="19000">
              <a:schemeClr val="accent4">
                <a:lumMod val="60000"/>
                <a:lumOff val="40000"/>
              </a:schemeClr>
            </a:gs>
            <a:gs pos="84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81000"/>
              </a:schemeClr>
            </a:gs>
            <a:gs pos="0">
              <a:schemeClr val="accent4">
                <a:lumMod val="75000"/>
                <a:alpha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75233" y="-420914"/>
            <a:ext cx="4815002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Гидрогеолог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864" y="961309"/>
            <a:ext cx="866222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Наиме­нование профессии (специальности), долж­ности </a:t>
            </a:r>
            <a:r>
              <a:rPr lang="ru-RU" sz="1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Гидрогеолог / Операционная дирекция/Служба главного инженера/Геотехнический отдел;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работы: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/ Суммированный учет, вахтовый метод 2*1 месяц;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(доход)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От 143 936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Профессионально-квалификационные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образование, дополнительные навыки, опыт работы: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профессиональное (инженерное гидрогеологическое);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 или профильное дополнительное;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участия в ГРР на объектах различных типов (поверхностных и подземных горных выработках);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Рекомендуемые программные средства и форматы данных, представляемые в систему фондов геологической информации на машинных носителях» (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Росгеолфонда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Порядок проектирования, планирования и финансирования гидрогеологических работ;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методы, организацию и средства проведения гидрогеологических, инженерно-геологических, геофизических, гидрохимических, опытно-фильтрационных, лабораторных исследований;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Дополни­тель­ные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поже­лания к канди­датуре работ­ника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поисковыми проектами на источники подземного водоснабжения;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геологоразведочных работ Контроль исполнения бюджетов ГРР;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выполнения и участие в комплексе гидрогеологических и инженерно-геологических исследований при изучении недр, решении проектно-изыскательских и других инженерных задач;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разработке плановой, проектно-сметной и отчетной документации, а также в организации и ликвидации полевых геологоразведочных работ и в составлении технических проектов водозабора, зон санитарной охраны, календарных графиков, мероприятии по водоотведению и водопонижению;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социаль­ных гарантий работнику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Проживание, питание за счет работодателя;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проезда;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з/п ежемесячно;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ДМС.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12981441"/>
              </p:ext>
            </p:extLst>
          </p:nvPr>
        </p:nvGraphicFramePr>
        <p:xfrm>
          <a:off x="9372600" y="4448175"/>
          <a:ext cx="3860651" cy="240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16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372600" y="441145"/>
            <a:ext cx="2355683" cy="3642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996839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>
                <a:lumMod val="0"/>
                <a:lumOff val="100000"/>
              </a:schemeClr>
            </a:gs>
            <a:gs pos="19000">
              <a:schemeClr val="accent4">
                <a:lumMod val="60000"/>
                <a:lumOff val="40000"/>
              </a:schemeClr>
            </a:gs>
            <a:gs pos="84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81000"/>
              </a:schemeClr>
            </a:gs>
            <a:gs pos="0">
              <a:schemeClr val="accent4">
                <a:lumMod val="75000"/>
                <a:alpha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75233" y="-420914"/>
            <a:ext cx="4815002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Инженер-исследователь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864" y="961309"/>
            <a:ext cx="737045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Наиме­нование профессии (специальности), долж­ности </a:t>
            </a:r>
            <a:r>
              <a:rPr lang="ru-RU" sz="1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Инженер-исследователь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Операционная дирекция/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Золотоизвлекательная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фабрика "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Вернинская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"/Участок управления технологическими процессами;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работы: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/ Суммированный учет, вахтовый метод 2*1 месяц;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(доход)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От 118 000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Профессионально-квалификационные требования, образование, дополнительные навыки, опыт работы: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профессиональное образование по направлению "Обогащение полезных ископаемых", «Металлургия цветных металлов» 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Обязателен опыт работы на позициях с аналогичным функционалом от 3 лет;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ПК на уровне - продвинутый пользователь;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Дополни­тель­ные поже­лания к канди­датуре работ­ника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лабораторные/полупромышленные испытания (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флотационнных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опытов, гравитационных опытов, опытов по интенсивному цианированию, сорбционному выщелачиванию, постановка лабораторных опытов по определению сгущаемости хвостовых продуктов флотации) в рамках улучшения ведения технологического процесса производства;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 расчет качественно-количественных и водно-шламовых схем, основного технологического оборудования;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технические отчеты по проведенным работам;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Анализирует текущие технологические показатели;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Выявляет и устраняет отклонения от плановых технологических показателей;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дополнительных социаль­ных гарантий работнику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Проживание, питание за счет работодателя;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проезда;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з/п ежемесячно;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ДМС.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12981441"/>
              </p:ext>
            </p:extLst>
          </p:nvPr>
        </p:nvGraphicFramePr>
        <p:xfrm>
          <a:off x="9372600" y="4448175"/>
          <a:ext cx="3860651" cy="240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17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234" y="1194492"/>
            <a:ext cx="3908975" cy="2605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300194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>
                <a:lumMod val="0"/>
                <a:lumOff val="100000"/>
              </a:schemeClr>
            </a:gs>
            <a:gs pos="19000">
              <a:schemeClr val="accent4">
                <a:lumMod val="60000"/>
                <a:lumOff val="40000"/>
              </a:schemeClr>
            </a:gs>
            <a:gs pos="84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81000"/>
              </a:schemeClr>
            </a:gs>
            <a:gs pos="0">
              <a:schemeClr val="accent4">
                <a:lumMod val="75000"/>
                <a:alpha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75233" y="-420914"/>
            <a:ext cx="4815002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Инженер-технолог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864" y="961309"/>
            <a:ext cx="821227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Наиме­нование профессии (специальности), долж­ности </a:t>
            </a:r>
            <a:r>
              <a:rPr lang="ru-RU" sz="1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Инженер-технолог / Операционная дирекция/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Золотоизвлекательная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фабрика "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Вернинская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"/Участок управления технологическими процессами;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работы: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/ Суммированный учет, вахтовый метод 2*1 месяц;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(доход)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От 127 601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Профессионально-квалификационные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образование, дополнительные навыки, опыт работы: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профессиональное образование по специальности "Металлургия цветных металлов", "Обогащение полезных ископаемых» 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на позициях с аналогичным функционалом;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нание методов технико-экономического и производственного планирования;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AutoCAD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SAP ERP будет преимуществом;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Дополни­тель­ные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поже­лания к канди­датуре работ­ника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выполнения перспективных и текущих планов технологической подготовки производства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нарушения технологической дисциплины;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выполнение требований стандартов системы качества для продукции ЗИФ;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своевременное составление документации (чертежей, спецификаций, нормативов на материалы, технологических инструкций);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Вносить в технологические инструкции изменения, вызванные совершенствованием технологического процесса;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соблюдение технологии переработки золотосодержащей руды и производства золота;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социаль­ных гарантий работнику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Проживание, питание за счет работодателя;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проезда;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з/п ежемесячно;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ДМС.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828461033"/>
              </p:ext>
            </p:extLst>
          </p:nvPr>
        </p:nvGraphicFramePr>
        <p:xfrm>
          <a:off x="9372600" y="4448175"/>
          <a:ext cx="3860651" cy="240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18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55295" y="1002517"/>
            <a:ext cx="3820988" cy="2547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749837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>
                <a:lumMod val="0"/>
                <a:lumOff val="100000"/>
              </a:schemeClr>
            </a:gs>
            <a:gs pos="19000">
              <a:schemeClr val="accent4">
                <a:lumMod val="60000"/>
                <a:lumOff val="40000"/>
              </a:schemeClr>
            </a:gs>
            <a:gs pos="84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81000"/>
              </a:schemeClr>
            </a:gs>
            <a:gs pos="0">
              <a:schemeClr val="accent4">
                <a:lumMod val="75000"/>
                <a:alpha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75233" y="-420914"/>
            <a:ext cx="6002092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Лаборант химического анализа 4 разряда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864" y="961309"/>
            <a:ext cx="744302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Наиме­нование профессии (специальности), долж­ности </a:t>
            </a:r>
            <a:r>
              <a:rPr lang="ru-RU" sz="1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Лаборант химического анализа 4 разряда / Операционная дирекция/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Пробирно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-аналитическая лаборатория ГОК "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Вернинский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"/Группа пробирного анализа;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работы: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/ Суммированный учет, вахтовый метод 2*1 месяц;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(доход)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От 63 000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Профессионально-квалификационные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образование, дополнительные навыки, опыт работы: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соответствующего квалификационного удостоверения 5 разряда;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по профессии не менее 3 -х лет. Приветствуется опыт работы в аккредитованной лаборатории;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стандартных растворов;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Строгое соблюдение требований ОТ, ПБ и ООЭ;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Дополни­тель­ные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поже­лания к канди­датуре работ­ника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пробирный анализ по методикам КХА: НСАМ 505-Х; ИАЦ 43; МА ИАЦ-71;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анализ на атомно-абсорбционных спектрометрах (Спектр 5-4,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AAnalyst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400/900);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химические и другие виды анализа в соответствии с отраслевыми методиками, техническими условиями и требованиями экологической безопасности, охраны труда;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Взвешивание на аналитических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ультрамикровесах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навесок аналитических проб;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Калибровка аналитических приборов ПАЛ;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социаль­ных гарантий работнику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Проживание, питание за счет работодателя;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проезда;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з/п ежемесячно;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ДМС.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433355586"/>
              </p:ext>
            </p:extLst>
          </p:nvPr>
        </p:nvGraphicFramePr>
        <p:xfrm>
          <a:off x="9372600" y="4448175"/>
          <a:ext cx="3860651" cy="240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19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0626" y="332781"/>
            <a:ext cx="2616467" cy="3583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843205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>
                <a:lumMod val="0"/>
                <a:lumOff val="100000"/>
              </a:schemeClr>
            </a:gs>
            <a:gs pos="19000">
              <a:schemeClr val="accent4">
                <a:lumMod val="60000"/>
                <a:lumOff val="40000"/>
              </a:schemeClr>
            </a:gs>
            <a:gs pos="84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81000"/>
              </a:schemeClr>
            </a:gs>
            <a:gs pos="0">
              <a:schemeClr val="accent4">
                <a:lumMod val="75000"/>
                <a:alpha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257925" y="3028156"/>
            <a:ext cx="56737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 стремимся к созданию прозрачной и справедливой системы оплаты труда за эффективную работу — на уровне или выше среднерыночных значений.</a:t>
            </a:r>
          </a:p>
          <a:p>
            <a:pPr algn="just"/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Действующая у нас структура вознаграждений привязана к системе </a:t>
            </a:r>
            <a:r>
              <a:rPr lang="ru-RU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грейдов</a:t>
            </a:r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 предусматривает базовую часть и дополнительные компенсации. Они в том числе включают премии за достижение ключевых показателей эффективности.</a:t>
            </a:r>
          </a:p>
          <a:p>
            <a:pPr algn="just"/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 также верим, что социальные гарантии и комфортные условия труда — обязательное условие высоких результатов.</a:t>
            </a:r>
          </a:p>
          <a:p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14676624"/>
              </p:ext>
            </p:extLst>
          </p:nvPr>
        </p:nvGraphicFramePr>
        <p:xfrm>
          <a:off x="-1771651" y="-893763"/>
          <a:ext cx="11007725" cy="822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2700" y="114301"/>
            <a:ext cx="5710142" cy="27908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5396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>
                <a:lumMod val="0"/>
                <a:lumOff val="100000"/>
              </a:schemeClr>
            </a:gs>
            <a:gs pos="19000">
              <a:schemeClr val="accent4">
                <a:lumMod val="60000"/>
                <a:lumOff val="40000"/>
              </a:schemeClr>
            </a:gs>
            <a:gs pos="84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81000"/>
              </a:schemeClr>
            </a:gs>
            <a:gs pos="0">
              <a:schemeClr val="accent4">
                <a:lumMod val="75000"/>
                <a:alpha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75233" y="-420914"/>
            <a:ext cx="6002092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Старший специалист по диагностике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864" y="961309"/>
            <a:ext cx="789296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Наиме­нование профессии (специальности), долж­ности </a:t>
            </a:r>
            <a:r>
              <a:rPr lang="ru-RU" sz="1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специалист по диагностике / Операционная дирекция/Служба главного инженера/Отдел по техническому надзору, диагностики и надежности/Лаборатория неразрушающего контроля;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работы: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/ Суммированный учет, вахтовый метод 2*1 месяц;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(доход)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От 110 700т.р.;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Профессионально-квалификационные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образование, дополнительные навыки, опыт работы: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техническое образование (механические специальности или специализация на диагностике);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методов диагностирования технического состояния оборудования;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высшего образования - не менее 1 года в области НК, при наличии среднего 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образования - не менее 3 лет в области НК на инженерных должностях предпочтительно в горнодобывающих и металлургических компаниях;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Уверенный пользователь MS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Exсel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Outlook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Дополни­тель­ные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поже­лания к канди­датуре работ­ника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работ, предусмотренных календарными (годовой, месячный) графиками ЛНК;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состояния динамического оборудования методом вибрационной диагностики, с целью определения его технического состояния и выдачи рекомендаций по техническому обслуживанию и эксплуатации;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внеочередных обследований оборудования с выдачей заключения о результатах НК;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 по наладке, предусмотренных календарными (годовой, месячный) графиками ЛНК;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социаль­ных гарантий работнику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Проживание, питание за счет работодателя;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проезда;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з/п ежемесячно;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ДМС.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439143175"/>
              </p:ext>
            </p:extLst>
          </p:nvPr>
        </p:nvGraphicFramePr>
        <p:xfrm>
          <a:off x="9372600" y="4448175"/>
          <a:ext cx="3860651" cy="240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20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3625" y="473159"/>
            <a:ext cx="2620812" cy="3721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519980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>
                <a:lumMod val="0"/>
                <a:lumOff val="100000"/>
              </a:schemeClr>
            </a:gs>
            <a:gs pos="12000">
              <a:schemeClr val="accent4">
                <a:lumMod val="60000"/>
                <a:lumOff val="40000"/>
              </a:schemeClr>
            </a:gs>
            <a:gs pos="92000">
              <a:schemeClr val="accent4">
                <a:lumMod val="60000"/>
                <a:lumOff val="40000"/>
              </a:schemeClr>
            </a:gs>
            <a:gs pos="99000">
              <a:srgbClr val="E2AC00"/>
            </a:gs>
            <a:gs pos="0">
              <a:schemeClr val="accent4">
                <a:lumMod val="75000"/>
                <a:alpha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75208" y="-546796"/>
            <a:ext cx="6002092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Старший инженер по управлению бюджетами </a:t>
            </a:r>
            <a:r>
              <a:rPr lang="ru-RU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ТОиР</a:t>
            </a:r>
            <a:endParaRPr lang="ru-RU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864" y="961309"/>
            <a:ext cx="783490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Наиме­нование профессии (специальности), долж­ности </a:t>
            </a:r>
            <a:r>
              <a:rPr lang="ru-RU" sz="1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инженер по управлению бюджетами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ТОиР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Операционная дирекция/Служба главного инженера/Отдел по управлению бюджетами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ТОиР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работы: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Временная до 30.06.2022г. / Суммированный учет, вахтовый метод 2*1 месяц;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(доход)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От 136 900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Профессионально-квалификационные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образование, дополнительные навыки, опыт работы: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техническое образование;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на позициях с аналогичным функционалом от 1 года;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в программе SAP ERP будет преимуществом;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Дополни­тель­ные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поже­лания к канди­датуре работ­ника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функции (шагов) процесса управления бюджетом поддержания производственных активов (ППА) с использованием системы SAP ERP на краткосрочном и среднесрочном горизонте;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Администрировать процесс планирования бюджета ППА;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проекты и СПП-элементов в SAP ERP;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Консолидировать бюджет поддержания производственных активов (ППА);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Консолидировать обосновывающую документацию бюджета ППА;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Консолидировать предложения об изменении бюджета ППА, формировать формы корректировок, администрировать процесс их согласования и утверждения в УО;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социаль­ных гарантий работнику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Проживание, питание за счет работодателя;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проезда;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з/п ежемесячно;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ДМС.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867800110"/>
              </p:ext>
            </p:extLst>
          </p:nvPr>
        </p:nvGraphicFramePr>
        <p:xfrm>
          <a:off x="9372600" y="4448175"/>
          <a:ext cx="3860651" cy="240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21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783" y="961309"/>
            <a:ext cx="4070834" cy="2713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931793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>
                <a:lumMod val="0"/>
                <a:lumOff val="100000"/>
              </a:schemeClr>
            </a:gs>
            <a:gs pos="19000">
              <a:schemeClr val="accent4">
                <a:lumMod val="60000"/>
                <a:lumOff val="40000"/>
              </a:schemeClr>
            </a:gs>
            <a:gs pos="84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81000"/>
              </a:schemeClr>
            </a:gs>
            <a:gs pos="0">
              <a:schemeClr val="accent4">
                <a:lumMod val="75000"/>
                <a:alpha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75208" y="-546796"/>
            <a:ext cx="6002092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Старший инженер по надежности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864" y="961309"/>
            <a:ext cx="800907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Наиме­нование профессии (специальности), долж­ности </a:t>
            </a:r>
            <a:r>
              <a:rPr lang="ru-RU" sz="1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инженер по надежности / Операционная дирекция/Служба главного инженера/Отдел по техническому надзору, диагностики и надежности;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работы: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Временная до 30.06.2022г. / Суммированный учет, вахтовый метод 2*1 месяц;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(доход)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От 131 664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Профессионально-квалификационные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образование, дополнительные навыки, опыт работы: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техническое образование (механические, энергетические специальности);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на позициях с аналогичным функционалом от 1 года;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методологии в области надежности оборудования;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Дополни­тель­ные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поже­лания к канди­датуре работ­ника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 о техническом состоянии оборудования;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 о простоях и отказах оборудования, контроль ее полноты и достоверности;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периодических обходов и осмотров оборудования, проверка технического состояния оборудования, правил эксплуатации и ремонта оборудования;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 по результатам диагностирования оборудования переносными приборами неразрушающего контроля;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результатов диагностирования оборудования автоматизированными системами диагностики;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сообщений и отражение результатов анализа дефектов, отказов и неисправностей оборудования в ИС SAP TOPO;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социаль­ных гарантий работнику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Проживание, питание за счет работодателя;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проезда;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з/п ежемесячно;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ДМС.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091482239"/>
              </p:ext>
            </p:extLst>
          </p:nvPr>
        </p:nvGraphicFramePr>
        <p:xfrm>
          <a:off x="9372600" y="4448175"/>
          <a:ext cx="3860651" cy="240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22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1113710"/>
            <a:ext cx="3944424" cy="2629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206737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>
                <a:lumMod val="0"/>
                <a:lumOff val="100000"/>
              </a:schemeClr>
            </a:gs>
            <a:gs pos="19000">
              <a:schemeClr val="accent4">
                <a:lumMod val="60000"/>
                <a:lumOff val="40000"/>
              </a:schemeClr>
            </a:gs>
            <a:gs pos="84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81000"/>
              </a:schemeClr>
            </a:gs>
            <a:gs pos="0">
              <a:schemeClr val="accent4">
                <a:lumMod val="75000"/>
                <a:alpha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75208" y="-546796"/>
            <a:ext cx="6002092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Инженер по автоматизации технологических процессов производства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864" y="961309"/>
            <a:ext cx="809616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Наиме­нование профессии (специальности), долж­ности </a:t>
            </a:r>
            <a:r>
              <a:rPr lang="ru-RU" sz="1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 по автоматизации технологических процессов производства / Операционная дирекция/Управление автоматизированной системы управления технологическим процессом, контрольно-измерительными приборами и автоматики и метрологии/Участок по автоматизации горного-транспортного оборудования;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работы: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/ Суммированный учет, вахтовый метод 2*1 месяц;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(доход)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От 127 557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Профессионально-квалификационные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образование, дополнительные навыки, опыт работы: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MS SQL на уровне Уверенное владение SQL-запросами, умение оптимизировать запросы;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MS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Администрирование баз данных MS SQL;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по специальности 3-5 лет;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с АСУГТК приветствуется;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Дополни­тель­ные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поже­лания к канди­датуре работ­ника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анализа работы и целостности базы данных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SQL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прикладного ПО верхнего уровня АСУГТК;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работы АРМ пользователей системы, конфигурирование новых рабочих мест;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ПО до новых версий, конфигурирование интерфейсов ПО. Диагностика состояния программного обеспечения АСУ ГТК, СМТ;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оперативного устранения отказов и дефектов в работе программного обеспечения АСУГТК;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социаль­ных гарантий работнику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Проживание, питание за счет работодателя;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проезда;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з/п ежемесячно;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ДМС.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796614816"/>
              </p:ext>
            </p:extLst>
          </p:nvPr>
        </p:nvGraphicFramePr>
        <p:xfrm>
          <a:off x="9372600" y="4448175"/>
          <a:ext cx="3860651" cy="240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23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755" y="1139525"/>
            <a:ext cx="3657399" cy="2438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82454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>
                <a:lumMod val="0"/>
                <a:lumOff val="100000"/>
              </a:schemeClr>
            </a:gs>
            <a:gs pos="19000">
              <a:schemeClr val="accent4">
                <a:lumMod val="60000"/>
                <a:lumOff val="40000"/>
              </a:schemeClr>
            </a:gs>
            <a:gs pos="84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81000"/>
              </a:schemeClr>
            </a:gs>
            <a:gs pos="0">
              <a:schemeClr val="accent4">
                <a:lumMod val="75000"/>
                <a:alpha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75208" y="-546796"/>
            <a:ext cx="6002092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Водитель погрузчика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864" y="961309"/>
            <a:ext cx="735593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Наиме­нование профессии (специальности), долж­ности </a:t>
            </a:r>
            <a:r>
              <a:rPr lang="ru-RU" sz="1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 погрузчика/ Операционная дирекция/Горно-обогатительный комплекс  "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Вернинский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"/Горнотранспортный цех/Горно-дорожный участок/Парк погрузчиков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(прочие);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работы: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/ Суммированный учет, вахтовый метод 2*1 месяц;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(доход)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От 91 500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Профессионально-квалификационные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образование, дополнительные навыки, опыт работы: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соответствующего квалификационного удостоверения «Водитель погрузчика» 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по профессии не менее 1 года;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 тракториста-машиниста;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Дополни­тель­ные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поже­лания к канди­датуре работ­ника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осмотр и участие в ремонте погрузчика;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Строгое соблюдение требований ОТ,ПБ и ООЭ;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инициатив по повышению эффективности производственных процессов;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социаль­ных гарантий работнику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Проживание, питание за счет работодателя;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проезда;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з/п ежемесячно;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ДМС.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983410911"/>
              </p:ext>
            </p:extLst>
          </p:nvPr>
        </p:nvGraphicFramePr>
        <p:xfrm>
          <a:off x="9372600" y="4448175"/>
          <a:ext cx="3860651" cy="240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24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599" y="1046001"/>
            <a:ext cx="4160285" cy="2773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347263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>
                <a:lumMod val="0"/>
                <a:lumOff val="100000"/>
              </a:schemeClr>
            </a:gs>
            <a:gs pos="19000">
              <a:schemeClr val="accent4">
                <a:lumMod val="60000"/>
                <a:lumOff val="40000"/>
              </a:schemeClr>
            </a:gs>
            <a:gs pos="84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81000"/>
              </a:schemeClr>
            </a:gs>
            <a:gs pos="0">
              <a:schemeClr val="accent4">
                <a:lumMod val="75000"/>
                <a:alpha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75208" y="-546796"/>
            <a:ext cx="6002092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Машинист экскаватора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864" y="961309"/>
            <a:ext cx="699307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Наиме­нование профессии (специальности), долж­ности </a:t>
            </a:r>
            <a:r>
              <a:rPr lang="ru-RU" sz="1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Машинист экскаватора/ Операционная дирекция/Горно-обогатительный комплекс  "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Вернинский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"/Горнотранспортный цех/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Горнодорожный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участок/Парк экскаваторов  (прочие);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работы: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/ Суммированный учет, вахтовый метод 2*1 месяц;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(доход)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От 91 500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Профессионально-квалификационные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образование, дополнительные навыки, опыт работы: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соответствующего квалификационного удостоверения;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по профессии не менее 3-х лет в районе Крайнего Севера;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Дополни­тель­ные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поже­лания к канди­датуре работ­ника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экскаваторе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Komatsu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РС-400;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обслуживание техники;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Строгое соблюдение требований ОТ, ПБ и ООЭ;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инициатив по повышению эффективности производственных процессов;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социаль­ных гарантий работнику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Проживание, питание за счет работодателя;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проезда;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з/п ежемесячно;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ДМС.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029938623"/>
              </p:ext>
            </p:extLst>
          </p:nvPr>
        </p:nvGraphicFramePr>
        <p:xfrm>
          <a:off x="9372600" y="4448175"/>
          <a:ext cx="3860651" cy="240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25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1669" y="961309"/>
            <a:ext cx="4608904" cy="3023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141693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>
                <a:lumMod val="0"/>
                <a:lumOff val="100000"/>
              </a:schemeClr>
            </a:gs>
            <a:gs pos="19000">
              <a:schemeClr val="accent4">
                <a:lumMod val="60000"/>
                <a:lumOff val="40000"/>
              </a:schemeClr>
            </a:gs>
            <a:gs pos="84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81000"/>
              </a:schemeClr>
            </a:gs>
            <a:gs pos="0">
              <a:schemeClr val="accent4">
                <a:lumMod val="75000"/>
                <a:alpha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75208" y="-546796"/>
            <a:ext cx="6002092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Электрослесарь по обслуживанию и ремонту оборудования 6 разряда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864" y="961309"/>
            <a:ext cx="709467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Наиме­нование профессии (специальности), долж­ности </a:t>
            </a:r>
            <a:r>
              <a:rPr lang="ru-RU" sz="1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Машинист экскаватора/ Операционная дирекция/Горно-обогатительный комплекс  "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Вернинский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"/Горнотранспортный цех/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Горнодорожный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участок/Парк экскаваторов  (прочие);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работы: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/ Суммированный учет, вахтовый метод 2*1 месяц;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(доход)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От 95 700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Профессионально-квалификационные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образование, дополнительные навыки, опыт работы: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и ремонт электрического оборудования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золотоизвлекательной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фабрики;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Строгое соблюдение требований ОТ, ПБ и ООЭ;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инициатив по повышению эффективности производственных процессов;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Дополни­тель­ные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поже­лания к канди­датуре работ­ника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электрослесарем в Карьере от 2-х лет;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квалификационного удостоверения "Электрослесарь по обслуживанию и ремонту оборудования 6 разряда" и соответствующих допусков;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социаль­ных гарантий работнику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Проживание, питание за счет работодателя;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проезда;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з/п ежемесячно;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ДМС.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564942431"/>
              </p:ext>
            </p:extLst>
          </p:nvPr>
        </p:nvGraphicFramePr>
        <p:xfrm>
          <a:off x="9372600" y="4448175"/>
          <a:ext cx="3860651" cy="240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26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707" y="1080685"/>
            <a:ext cx="4246675" cy="2812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406581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>
                <a:lumMod val="0"/>
                <a:lumOff val="100000"/>
              </a:schemeClr>
            </a:gs>
            <a:gs pos="19000">
              <a:schemeClr val="accent4">
                <a:lumMod val="60000"/>
                <a:lumOff val="40000"/>
              </a:schemeClr>
            </a:gs>
            <a:gs pos="84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81000"/>
              </a:schemeClr>
            </a:gs>
            <a:gs pos="0">
              <a:schemeClr val="accent4">
                <a:lumMod val="75000"/>
                <a:alpha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75208" y="-546796"/>
            <a:ext cx="6002092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Оператор очистных сооружений 2 разряд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864" y="961309"/>
            <a:ext cx="728336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Наиме­нование профессии (специальности), долж­ности </a:t>
            </a:r>
            <a:r>
              <a:rPr lang="ru-RU" sz="1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очистных сооружений 2 разряд / Операционная дирекция/Горно-обогатительный комплекс  "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Вернинский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"/Участок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тепловодоснабжения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канализации/Станции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водоотчистки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работы: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/ Суммированный учет, вахтовый метод 2*1 месяц;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(доход)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От 48 800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Профессионально-квалификационные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образование, дополнительные навыки, опыт работы: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соответствующего квалификационного удостоверения;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по профессии не менее 1 года в очистных сооружениях;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специальное, среднее техническое образование;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Дополни­тель­ные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поже­лания к канди­датуре работ­ника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комплексов очистных сооружений с помощью механизмов;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осадка из отстойников;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воды по поверхности секций биофильтров;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Очистка распределительных устройств;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Наладка и зарядка дозирующих устройств и чередование периодов;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на подачей воздуха 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аэротенки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площадок и прудов;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Прочистка отводных канав, дренажей от заливания и удаление в летнее время сорняков;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социаль­ных гарантий работнику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Проживание, питание за счет работодателя;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проезда;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з/п ежемесячно;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ДМС.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140247442"/>
              </p:ext>
            </p:extLst>
          </p:nvPr>
        </p:nvGraphicFramePr>
        <p:xfrm>
          <a:off x="9372600" y="4448175"/>
          <a:ext cx="3860651" cy="240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27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628" y="1050544"/>
            <a:ext cx="3912429" cy="2608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614771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>
                <a:lumMod val="0"/>
                <a:lumOff val="100000"/>
              </a:schemeClr>
            </a:gs>
            <a:gs pos="19000">
              <a:schemeClr val="accent4">
                <a:lumMod val="60000"/>
                <a:lumOff val="40000"/>
              </a:schemeClr>
            </a:gs>
            <a:gs pos="84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81000"/>
              </a:schemeClr>
            </a:gs>
            <a:gs pos="0">
              <a:schemeClr val="accent4">
                <a:lumMod val="75000"/>
                <a:alpha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75208" y="-546796"/>
            <a:ext cx="6002092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Слесарь по обслуживанию и ремонту оборудования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864" y="961309"/>
            <a:ext cx="718176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Наиме­нование профессии (специальности), долж­ности </a:t>
            </a:r>
            <a:r>
              <a:rPr lang="ru-RU" sz="1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Слесарь по обслуживанию и ремонту оборудования / Операционная дирекция/Горно-обогатительный комплекс  "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Вернинский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"/Участок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тепловодоснабжения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канализации/Ремонтно-обслуживающее отделение;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работы: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/ Суммированный учет, вахтовый метод 2*1 месяц;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(доход)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От 67 374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Профессионально-квалификационные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образование, дополнительные навыки, опыт работы: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наличие квалификационного удостоверения по профессии «Слесарь по обслуживанию и ремонту оборудования» 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по профессии не менее 2-х лет;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Дополни­тель­ные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поже­лания к канди­датуре работ­ника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участке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тепловодоснабжения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канализации в Ремонтно-обслуживающем отделение;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техническое обслуживание оборудования участка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тепловодоснабжения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канализации;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насосного оборудования;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социаль­ных гарантий работнику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Проживание, питание за счет работодателя;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проезда;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з/п ежемесячно;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ДМС.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578038661"/>
              </p:ext>
            </p:extLst>
          </p:nvPr>
        </p:nvGraphicFramePr>
        <p:xfrm>
          <a:off x="9372600" y="4448175"/>
          <a:ext cx="3860651" cy="240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28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2436" y="1105306"/>
            <a:ext cx="4150759" cy="2648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771551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>
                <a:lumMod val="0"/>
                <a:lumOff val="100000"/>
              </a:schemeClr>
            </a:gs>
            <a:gs pos="19000">
              <a:schemeClr val="accent4">
                <a:lumMod val="60000"/>
                <a:lumOff val="40000"/>
              </a:schemeClr>
            </a:gs>
            <a:gs pos="84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81000"/>
              </a:schemeClr>
            </a:gs>
            <a:gs pos="0">
              <a:schemeClr val="accent4">
                <a:lumMod val="75000"/>
                <a:alpha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75208" y="-546796"/>
            <a:ext cx="6002092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Машинист насосных установок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864" y="961309"/>
            <a:ext cx="689147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Наиме­нование профессии (специальности), долж­ности </a:t>
            </a:r>
            <a:r>
              <a:rPr lang="ru-RU" sz="1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Операционная дирекция/Горно-обогатительный комплекс  "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Вернинский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"/Участок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тепловодоснабжения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канализации/Станции подъема воды;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работы: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/ Суммированный учет, вахтовый метод 2*1 месяц;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(доход)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От 54 523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Профессионально-квалификационные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образование, дополнительные навыки, опыт работы: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соответствующего квалификационного удостоверения;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по профессии не менее 1 года;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Дополни­тель­ные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поже­лания к канди­датуре работ­ника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участке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тепловодоснабжения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канализации;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и управление насосными установками;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 по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ТОиР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насосов, трубопроводов, силовых приводов и вспомогательного оборудования насосных установок;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устранение неполадок в работе насосов;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социаль­ных гарантий работнику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Проживание, питание за счет работодателя;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проезда;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з/п ежемесячно;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ДМС.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94561372"/>
              </p:ext>
            </p:extLst>
          </p:nvPr>
        </p:nvGraphicFramePr>
        <p:xfrm>
          <a:off x="9372600" y="4448175"/>
          <a:ext cx="3860651" cy="240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29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667" y="997368"/>
            <a:ext cx="4508351" cy="30055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690382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>
                <a:lumMod val="0"/>
                <a:lumOff val="100000"/>
              </a:schemeClr>
            </a:gs>
            <a:gs pos="19000">
              <a:schemeClr val="accent4">
                <a:lumMod val="60000"/>
                <a:lumOff val="40000"/>
              </a:schemeClr>
            </a:gs>
            <a:gs pos="84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81000"/>
              </a:schemeClr>
            </a:gs>
            <a:gs pos="0">
              <a:schemeClr val="accent4">
                <a:lumMod val="75000"/>
                <a:alpha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8795" y="376534"/>
            <a:ext cx="11767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Старший специалист по планированию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1195" y="1815584"/>
            <a:ext cx="615023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Наиме­нование профессии (специальности), долж­ности </a:t>
            </a:r>
            <a:r>
              <a:rPr lang="ru-RU" sz="1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специалист по планированию / дирекция по материально-техническому снабжению/Отдел планирования и управления запасами;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работы: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/ Основной график работы;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(доход)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 104 720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Профессионально-квалификационные требования, образование, дополнительные навыки, опыт работы: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экономическое образование;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на позициях с аналогичным функционалом от 1 года;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в SAP ERP; Продвинутый пользователь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Дополни­тель­ные поже­лания к канди­датуре работ­ника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разработку и ведение моделей планирования закупок по основным нормируемым МТР;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планирование потребности в МТР структурных подразделений Общества;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риски, связанные с осуществлением закупочной деятельности по несвоевременным поставкам материально-технических ресурсов;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особых ситуаций, оптимизация обеспечения потребностей;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дополнительных социаль­ных гарантий работнику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проезда;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з/п ежемесячно;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ДМС.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012413108"/>
              </p:ext>
            </p:extLst>
          </p:nvPr>
        </p:nvGraphicFramePr>
        <p:xfrm>
          <a:off x="9372600" y="4448175"/>
          <a:ext cx="3860651" cy="240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Нижний колонтитул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3</a:t>
            </a:fld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7260" y="1473845"/>
            <a:ext cx="3905665" cy="2534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410071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>
                <a:lumMod val="0"/>
                <a:lumOff val="100000"/>
              </a:schemeClr>
            </a:gs>
            <a:gs pos="19000">
              <a:schemeClr val="accent4">
                <a:lumMod val="60000"/>
                <a:lumOff val="40000"/>
              </a:schemeClr>
            </a:gs>
            <a:gs pos="84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81000"/>
              </a:schemeClr>
            </a:gs>
            <a:gs pos="0">
              <a:schemeClr val="accent4">
                <a:lumMod val="75000"/>
                <a:alpha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75208" y="-546796"/>
            <a:ext cx="6002092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Машинист крана(крановщик) 5 разряда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864" y="961309"/>
            <a:ext cx="757365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Наиме­нование профессии (специальности), долж­ности </a:t>
            </a:r>
            <a:r>
              <a:rPr lang="ru-RU" sz="1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Машинист крана(крановщик) 5р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(Участок технического обслуживания и ремонта оборудования ЗИФ);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работы: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/ Суммированный учет, вахтовый метод 2*1 месяц;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(доход)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От 76 700т.р.;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Профессионально-квалификационные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образование, дополнительные навыки, опыт работы: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по соответствующей профессии, подтвержденная квалификационным удостоверением;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профессионального обучения работников профессии "Машинист крана (крановщик) 5 разряда;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по профессии машинист крана 4 разряда не менее трех лет;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Дополни­тель­ные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поже­лания к канди­датуре работ­ника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правильности крепления тросов, регулирования тормозов и действия предохранительных устройств;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кранами, оснащенными радиоуправлением грузоподъемностью до 50 тонн;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кранами, оснащенными радиоуправлением, грузоподъемностью до 10 тонн;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мостовыми кранами грузоподъемностью до 10 тонн, оснащенными различными грузозахватными приспособлениями, при выполнении простых работ по погрузке, разгрузке, перегрузке и транспортировке сыпучих, штучных, лесных (длиной до 3 м) и других аналогичных грузов;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социаль­ных гарантий работнику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Проживание, питание за счет работодателя;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проезда;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з/п ежемесячно;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ДМС.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296421667"/>
              </p:ext>
            </p:extLst>
          </p:nvPr>
        </p:nvGraphicFramePr>
        <p:xfrm>
          <a:off x="9372600" y="4448175"/>
          <a:ext cx="3860651" cy="240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30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918" y="1040831"/>
            <a:ext cx="4011782" cy="2674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759783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>
                <a:lumMod val="0"/>
                <a:lumOff val="100000"/>
              </a:schemeClr>
            </a:gs>
            <a:gs pos="19000">
              <a:schemeClr val="accent4">
                <a:lumMod val="60000"/>
                <a:lumOff val="40000"/>
              </a:schemeClr>
            </a:gs>
            <a:gs pos="84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81000"/>
              </a:schemeClr>
            </a:gs>
            <a:gs pos="0">
              <a:schemeClr val="accent4">
                <a:lumMod val="75000"/>
                <a:alpha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75208" y="-546796"/>
            <a:ext cx="6002092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Участковый маркшейдер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864" y="961309"/>
            <a:ext cx="639799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Наиме­нование профессии (специальности), долж­ности </a:t>
            </a:r>
            <a:r>
              <a:rPr lang="ru-RU" sz="1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Участковый маркшейдер / Отдел маркшейдерского обеспечения;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работы: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/ Суммированный учет, вахтовый метод 2*1 месяц;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(доход)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От 92 700т.р.;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Профессионально-квалификационные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образование, дополнительные навыки, опыт работы: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образование;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на позициях с аналогичным функционалом от 1 года;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в программе SAP ERP будет преимуществом;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Дополни­тель­ные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поже­лания к канди­датуре работ­ника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отчетных замеров;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Маркшейдерские полевые и камеральные работы;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и развитие маркшейдерских опорных сетей на земной поверхности и горных выработках;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маркшейдерской документации;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Перенесение в натуру геометрических элементов проектов горных выработок, сооружений, границ, целиков;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социаль­ных гарантий работнику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Проживание, питание за счет работодателя;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проезда;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з/п ежемесячно;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ДМС.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296421667"/>
              </p:ext>
            </p:extLst>
          </p:nvPr>
        </p:nvGraphicFramePr>
        <p:xfrm>
          <a:off x="9372600" y="4448175"/>
          <a:ext cx="3860651" cy="240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31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670" y="984594"/>
            <a:ext cx="4546674" cy="3031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431085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>
                <a:lumMod val="0"/>
                <a:lumOff val="100000"/>
              </a:schemeClr>
            </a:gs>
            <a:gs pos="19000">
              <a:schemeClr val="accent4">
                <a:lumMod val="60000"/>
                <a:lumOff val="40000"/>
              </a:schemeClr>
            </a:gs>
            <a:gs pos="84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81000"/>
              </a:schemeClr>
            </a:gs>
            <a:gs pos="0">
              <a:schemeClr val="accent4">
                <a:lumMod val="75000"/>
                <a:alpha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75208" y="-546796"/>
            <a:ext cx="600209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Слесарь по ремонту и обслуживанию систем вентиляции и кондиционирования 5 разряда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864" y="961309"/>
            <a:ext cx="798064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b="1" i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Наиме­нование профессии (специальности), долж­ности </a:t>
            </a:r>
            <a:r>
              <a:rPr lang="ru-RU" sz="12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Слесарь по ремонту и обслуживанию систем вентиляции и кондиционирования 5 разряда  (Операционная дирекция/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Золотоизвлекательная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фабрика "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Вернинская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"/Участок по техническому обслуживанию и ремонту систем вентиляции и кондиционирования ЗИФ);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работы: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/ Суммированный учет, вахтовый метод 2*1 месяц;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(доход)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От 69 000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Профессионально-квалификационные </a:t>
            </a:r>
            <a:r>
              <a:rPr lang="ru-RU" sz="1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образование, дополнительные навыки, опыт работы: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соответствующего квалификационного удостоверения Слесарь по техническому обслуживанию и ремонту систем вентиляции и кондиционирования 5 разряда;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с холодильными установками и кондиционерами не менее 1 года.;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образование, средне-специальное;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обслуживание и контроль состояния систем кондиционирования воздуха, вентиляционных,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теплонасосных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холодильных установок среднего уровня сложности;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от 3 - х лет работы с холодильным оборудованием (на базе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фреоновых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холодильных агрегатов)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чиллеров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холодильных систем, систем охлаждения жидкостей, осушителей воздуха);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в области электротехники, автоматики управления, теплотехники;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Дополни­тель­ные </a:t>
            </a:r>
            <a:r>
              <a:rPr lang="ru-RU" sz="1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поже­лания к канди­датуре работ­ника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систем вентиляции и кондиционирования воздуха, холодильных установок (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чиллеров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фанкойлов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сплит- систем (DAIKIN,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Korf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Airwell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Wesper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Systemair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Danfoss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Mitsubishi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Mitsubishi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heavy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Yalka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Rhoss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LG,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Electrotest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Sanyo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Panasonic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т.п.) осушения воздуха, узлов обвязки; теплоснабжения и хладоснабжения приточных установок;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Минимальные простои оборудования по причине сбоев;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работоспособности оборудования;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рабочих характеристик;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плановых и аварийных ремонтов оборудования;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плановых ТО;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комфортных условий труда в помещениях с оборудованием, находящимся на обслуживании;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социаль­ных гарантий работнику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Проживание, питание за счет работодателя;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проезда;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з/п ежемесячно; 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ДМС.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530347324"/>
              </p:ext>
            </p:extLst>
          </p:nvPr>
        </p:nvGraphicFramePr>
        <p:xfrm>
          <a:off x="9372600" y="4448175"/>
          <a:ext cx="3860651" cy="240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32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961309"/>
            <a:ext cx="3914497" cy="2609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194170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>
                <a:lumMod val="0"/>
                <a:lumOff val="100000"/>
              </a:schemeClr>
            </a:gs>
            <a:gs pos="19000">
              <a:schemeClr val="accent4">
                <a:lumMod val="60000"/>
                <a:lumOff val="40000"/>
              </a:schemeClr>
            </a:gs>
            <a:gs pos="84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81000"/>
              </a:schemeClr>
            </a:gs>
            <a:gs pos="0">
              <a:schemeClr val="accent4">
                <a:lumMod val="75000"/>
                <a:alpha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75208" y="-546796"/>
            <a:ext cx="6002092" cy="10464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Ведущий инженер-химик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864" y="961309"/>
            <a:ext cx="6847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Наиме­нование профессии (специальности), долж­ности </a:t>
            </a:r>
            <a:r>
              <a:rPr lang="ru-RU" sz="1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инженер-химик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Операционная дирекция/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Пробирно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-аналитическая лаборатория ГОК "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Вернинский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"/Группа пробирного анализа;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работы: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/ Суммированный учет, вахтовый метод 2*1 месяц;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(доход)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От 134 236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Профессионально-квалификационные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образование, дополнительные навыки, опыт работы: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профессиональное химическое образованием;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на позициях с аналогичным функционалом от 1 года;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Дополни­тель­ные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поже­лания к канди­датуре работ­ника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пробирно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-аналитической лаборатории ГОКа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Вернинский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пробирные, атомно-абсорбционные, химические и другие видов анализа;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Планировать работы по своевременному оформлению отчетов о результатах анализа и передачи их руководству, отделу Службы Главного геолога и другим заказчикам;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выполнение плана по количеству анализов в ПАЛ в соответствии с производственным планом и нормативными документами;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социаль­ных гарантий работнику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Проживание, питание за счет работодателя;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проезда;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з/п ежемесячно;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ДМС.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588841030"/>
              </p:ext>
            </p:extLst>
          </p:nvPr>
        </p:nvGraphicFramePr>
        <p:xfrm>
          <a:off x="9372600" y="4448175"/>
          <a:ext cx="3860651" cy="240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33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6495" y="872548"/>
            <a:ext cx="4172954" cy="29887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862245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>
                <a:lumMod val="0"/>
                <a:lumOff val="100000"/>
              </a:schemeClr>
            </a:gs>
            <a:gs pos="19000">
              <a:schemeClr val="accent4">
                <a:lumMod val="60000"/>
                <a:lumOff val="40000"/>
              </a:schemeClr>
            </a:gs>
            <a:gs pos="84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81000"/>
              </a:schemeClr>
            </a:gs>
            <a:gs pos="0">
              <a:schemeClr val="accent4">
                <a:lumMod val="75000"/>
                <a:alpha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75208" y="-546796"/>
            <a:ext cx="6002092" cy="10464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Электрогазосварщик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разряда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864" y="961309"/>
            <a:ext cx="690599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Наиме­нование профессии (специальности), долж­ности </a:t>
            </a:r>
            <a:r>
              <a:rPr lang="ru-RU" sz="1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Электрогазосварщик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разряда / Операционная дирекция/Горно-обогатительный комплекс  "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Вернинский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"/Ремонтно-механический цех/Участок технического обслуживания и ремонта оборудования;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работы: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/ Суммированный учет, вахтовый метод 2*1 месяц;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(доход)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От 79 700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Профессионально-квалификационные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образование, дополнительные навыки, опыт работы: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соответствующего квалификационного удостоверения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по профессии не менее 2 лет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ОБЯЗАТЕЛЕН опыт работы с горно-добывающим оборудованием);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Дополни­тель­ные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поже­лания к канди­датуре работ­ника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ремонтно-механическом цехе на участке технического обслуживания и ремонта оборудования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бесперебойной работы и технически правильной эксплуатации оборудования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Диагностика, ремонт и техническое обслуживание оборудования;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социаль­ных гарантий работнику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Проживание, питание за счет работодателя;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проезда;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з/п ежемесячно;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ДМС.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588841030"/>
              </p:ext>
            </p:extLst>
          </p:nvPr>
        </p:nvGraphicFramePr>
        <p:xfrm>
          <a:off x="9372600" y="4448175"/>
          <a:ext cx="3860651" cy="240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34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93829" y="896929"/>
            <a:ext cx="3848093" cy="2565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622083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>
                <a:lumMod val="0"/>
                <a:lumOff val="100000"/>
              </a:schemeClr>
            </a:gs>
            <a:gs pos="19000">
              <a:schemeClr val="accent4">
                <a:lumMod val="60000"/>
                <a:lumOff val="40000"/>
              </a:schemeClr>
            </a:gs>
            <a:gs pos="84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81000"/>
              </a:schemeClr>
            </a:gs>
            <a:gs pos="0">
              <a:schemeClr val="accent4">
                <a:lumMod val="75000"/>
                <a:alpha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75208" y="-546796"/>
            <a:ext cx="60020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9550" y="316654"/>
            <a:ext cx="5469355" cy="1077218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 люди – наше золото!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35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3767137"/>
            <a:ext cx="3969542" cy="2924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50" y="3767137"/>
            <a:ext cx="3593308" cy="2871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1475" y="3767137"/>
            <a:ext cx="3829050" cy="28717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667" y="351184"/>
            <a:ext cx="4867275" cy="3244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2859" y="1503013"/>
            <a:ext cx="3359942" cy="204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04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>
                <a:lumMod val="0"/>
                <a:lumOff val="100000"/>
              </a:schemeClr>
            </a:gs>
            <a:gs pos="19000">
              <a:schemeClr val="accent4">
                <a:lumMod val="60000"/>
                <a:lumOff val="40000"/>
              </a:schemeClr>
            </a:gs>
            <a:gs pos="84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81000"/>
              </a:schemeClr>
            </a:gs>
            <a:gs pos="0">
              <a:schemeClr val="accent4">
                <a:lumMod val="75000"/>
                <a:alpha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864" y="376534"/>
            <a:ext cx="121038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Старший специалист по закупке материально-технических ресурсов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865" y="961309"/>
            <a:ext cx="63979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Наиме­нование профессии (специальности), долж­ности </a:t>
            </a:r>
            <a:r>
              <a:rPr lang="ru-RU" sz="1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специалист по закупке материально-технических ресурсов / Дирекция по материально-техническому снабжению/Отдел по закупке материально-технических ресурсов;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работы: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/ Основной график работы;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(доход)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 104 720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Профессионально-квалификационные требования, образование, дополнительные навыки, опыт работы: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образование (экономическое или юридическое);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на позиции с аналогичным функционалом от 1-3х лет;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программ: SAP, MS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Outlook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1С: Предприятие АСБНУ, СЭД, системы электронных закупок и ЭТП (MS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Dynamics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CRM, РТС-тендер)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работать с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(продвинутый уровень);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навыки работы в системе SAP ERP или в подобных программах (закупки, планирования, анализ запасов);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Дополни­тель­ные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поже­лания к канди­датуре работ­ника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 закупки МТР/ работ/ услуг, находящихся в зоне ответственности, в соответствии с установленными нормативными сроками;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 маркетинговые исследования закупаемых МТР/ работ/ услуг, находящихся в зоне ответственности;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Инициирует и проводит все необходимые этапы закупочной процедуры, в соответствии с утвержденным в Компании порядком;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социаль­ных гарантий работнику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проезда;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з/п ежемесячно;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ДМС.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012413108"/>
              </p:ext>
            </p:extLst>
          </p:nvPr>
        </p:nvGraphicFramePr>
        <p:xfrm>
          <a:off x="9372600" y="4448175"/>
          <a:ext cx="3860651" cy="240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4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908" y="1002498"/>
            <a:ext cx="4611892" cy="3074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76192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>
                <a:lumMod val="0"/>
                <a:lumOff val="100000"/>
              </a:schemeClr>
            </a:gs>
            <a:gs pos="19000">
              <a:schemeClr val="accent4">
                <a:lumMod val="60000"/>
                <a:lumOff val="40000"/>
              </a:schemeClr>
            </a:gs>
            <a:gs pos="84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81000"/>
              </a:schemeClr>
            </a:gs>
            <a:gs pos="0">
              <a:schemeClr val="accent4">
                <a:lumMod val="75000"/>
                <a:alpha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22657" y="376534"/>
            <a:ext cx="29802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Ведущий геолог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864" y="961309"/>
            <a:ext cx="8850907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Наиме­нование профессии (специальности), долж­ности </a:t>
            </a:r>
            <a:r>
              <a:rPr lang="ru-RU" sz="1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геолог /Дирекция по минеральным ресурсам/Управление рудного контроля/Группа рудного контроля карьера;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работы: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/ Суммированный учет, вахтовый метод 2*1 месяц;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(доход)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 174 579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Профессионально-квалификационные требования, образование, дополнительные навыки, опыт работы: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профильное - горный инженер геолог, инженер геолог (геологическая съемка, поиски и разведка, прикладная геология);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по специальности: ресурсное моделирование, ресурсный геолог, блочное моделирование месторождений в программах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Макромайн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построение каркасов, подсчёт запасов и ресурсов, каркасное моделирование месторождения в 3D формате, руководство поисковыми и разведочными работами на рудное золото, знание требований JORC в организации геологического изучения площадей;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Micromine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(наличие соответствующего сертификата - будет преимуществом)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Преимущество: английский не ниже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Дополни­тель­ные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поже­лания к канди­датуре работ­ника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ведения геологоразведочных работ с подготовкой запасов категории C1-C2 или категории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Indicated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организация и проведения инженерно-геологических и гидрогеологических работ достаточных для разработки ТЭО постоянных кондиций;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геологических материалов для оценки минеральных ресурсов в соответствии с международным кодексом JORC;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геологических материалов для оценки и подсчета запасов согласно требованиям ГКЗ, разработка программы работ геологоразведочных работ (ГРР), бюджетирование ГРР, взаимодействия с подрядными организациями (разработка технических заданий, контроль качества проводимых работ;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социаль­ных гарантий работнику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Проживание, питание за счет работодателя;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проезда;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ыплата з/п ежемесячно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ДМС.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765330293"/>
              </p:ext>
            </p:extLst>
          </p:nvPr>
        </p:nvGraphicFramePr>
        <p:xfrm>
          <a:off x="9372600" y="4448175"/>
          <a:ext cx="3860651" cy="240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5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7500" y="432794"/>
            <a:ext cx="2571750" cy="36751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366010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>
                <a:lumMod val="0"/>
                <a:lumOff val="100000"/>
              </a:schemeClr>
            </a:gs>
            <a:gs pos="19000">
              <a:schemeClr val="accent4">
                <a:lumMod val="60000"/>
                <a:lumOff val="40000"/>
              </a:schemeClr>
            </a:gs>
            <a:gs pos="84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81000"/>
              </a:schemeClr>
            </a:gs>
            <a:gs pos="0">
              <a:schemeClr val="accent4">
                <a:lumMod val="75000"/>
                <a:alpha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38986" y="301658"/>
            <a:ext cx="104543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Водитель автомобиля (занятый на транспортировании горной массы в технологическом процессе)</a:t>
            </a:r>
            <a:endParaRPr lang="ru-RU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864" y="961309"/>
            <a:ext cx="660388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Наиме­нование профессии (специальности), долж­ности </a:t>
            </a:r>
            <a:r>
              <a:rPr lang="ru-RU" sz="1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 автомобиля (занятый на транспортировании горной массы в технологическом процессе) / Операционная дирекция/Горно-обогатительный комплекс  "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Вернинский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"/Горнотранспортный цех/Парк самосвалов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Volvo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работы: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/ Суммированный учет, вахтовый метод 2*1 месяц;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(доход)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 100 609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Профессионально-квалификационные требования, образование, дополнительные навыки, опыт работы: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квалификационного удостоверения;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удостоверения машиниста-тракториста (открытая категория АIII);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Водительское удостоверение (категории В, С, D, Е);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на самосвалах г/п от 30тонн не менее 3-х лет;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использовать АСУГТК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Wenco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Дополни­тель­ные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поже­лания к канди­датуре работ­ника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карьерным самосвалом (транспортирование горной массы)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технического обслуживания и ремонта карьерных самосвалов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социаль­ных гарантий работнику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Проживание, питание за счет работодателя;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проезда;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з/п ежемесячно;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ДМС.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671432135"/>
              </p:ext>
            </p:extLst>
          </p:nvPr>
        </p:nvGraphicFramePr>
        <p:xfrm>
          <a:off x="9372600" y="4448175"/>
          <a:ext cx="3860651" cy="240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6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073" y="1086438"/>
            <a:ext cx="4539054" cy="30260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907281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>
                <a:lumMod val="0"/>
                <a:lumOff val="100000"/>
              </a:schemeClr>
            </a:gs>
            <a:gs pos="19000">
              <a:schemeClr val="accent4">
                <a:lumMod val="60000"/>
                <a:lumOff val="40000"/>
              </a:schemeClr>
            </a:gs>
            <a:gs pos="84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81000"/>
              </a:schemeClr>
            </a:gs>
            <a:gs pos="0">
              <a:schemeClr val="accent4">
                <a:lumMod val="75000"/>
                <a:alpha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38986" y="301658"/>
            <a:ext cx="104543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Водитель автомобиля (занятый на транспортировании горной массы в технологическом процессе)</a:t>
            </a:r>
            <a:endParaRPr lang="ru-RU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864" y="961309"/>
            <a:ext cx="660388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Наиме­нование профессии (специальности), долж­ности </a:t>
            </a:r>
            <a:r>
              <a:rPr lang="ru-RU" sz="1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 автомобиля  (занятый на транспортировании горной массы в технологическом процессе) / Операционная дирекция/Горно-обогатительный комплекс  "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Вернинский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"/Горнотранспортный цех/Парк самосвалов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работы: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/ Суммированный учет, вахтовый метод 2*1 месяц;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(доход)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 109 392т.р.;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Профессионально-квалификационные требования, образование, дополнительные навыки, опыт работы: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квалификационного удостоверения;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удостоверения машиниста-тракториста (открытая категория АIII);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Водительское удостоверение (категории В, С, D, Е);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на самосвалах г/п от 30тонн не менее 3-х лет;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использовать АСУГТК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Wenco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Дополни­тель­ные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поже­лания к канди­датуре работ­ника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карьерным самосвалом (транспортирование горной массы);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технического обслуживания и ремонта карьерных самосвалов;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социаль­ных гарантий работнику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Проживание, питание за счет работодателя;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проезда;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з/п ежемесячно;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ДМС.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213815532"/>
              </p:ext>
            </p:extLst>
          </p:nvPr>
        </p:nvGraphicFramePr>
        <p:xfrm>
          <a:off x="9372600" y="4448175"/>
          <a:ext cx="3860651" cy="240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7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079" y="948668"/>
            <a:ext cx="4520494" cy="3013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512137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>
                <a:lumMod val="0"/>
                <a:lumOff val="100000"/>
              </a:schemeClr>
            </a:gs>
            <a:gs pos="19000">
              <a:schemeClr val="accent4">
                <a:lumMod val="60000"/>
                <a:lumOff val="40000"/>
              </a:schemeClr>
            </a:gs>
            <a:gs pos="84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81000"/>
              </a:schemeClr>
            </a:gs>
            <a:gs pos="0">
              <a:schemeClr val="accent4">
                <a:lumMod val="75000"/>
                <a:alpha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38986" y="301658"/>
            <a:ext cx="1045432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Водитель автомобиля</a:t>
            </a:r>
            <a:endParaRPr lang="ru-RU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864" y="961309"/>
            <a:ext cx="66038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Наиме­нование профессии (специальности), долж­ности </a:t>
            </a:r>
            <a:r>
              <a:rPr lang="ru-RU" sz="1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 автомобиля / Операционная дирекция/Горно-обогатительный комплекс  "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Вернинский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"/Горнотранспортный цех/Участок подготовки персонала;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работы: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Временная до 31.12.2022г. / Суммированный учет, вахтовый метод 2*1 месяц;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(доход)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 65 569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Профессионально-квалификационные требования, образование, дополнительные навыки, опыт работы: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по трудовой книжке от 1 года по категории С;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Дополни­тель­ные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поже­лания к канди­датуре работ­ника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профессии: водитель карьерного самосвала,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удостоверение тракториста-машиниста для получения категории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AIII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социаль­ных гарантий работнику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Проживание, питание за счет работодателя;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проезда;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з/п ежемесячно;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ДМС.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527152892"/>
              </p:ext>
            </p:extLst>
          </p:nvPr>
        </p:nvGraphicFramePr>
        <p:xfrm>
          <a:off x="9372600" y="4448175"/>
          <a:ext cx="3860651" cy="240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437" y="946196"/>
            <a:ext cx="4886325" cy="3257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002036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>
                <a:lumMod val="0"/>
                <a:lumOff val="100000"/>
              </a:schemeClr>
            </a:gs>
            <a:gs pos="19000">
              <a:schemeClr val="accent4">
                <a:lumMod val="60000"/>
                <a:lumOff val="40000"/>
              </a:schemeClr>
            </a:gs>
            <a:gs pos="84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81000"/>
              </a:schemeClr>
            </a:gs>
            <a:gs pos="0">
              <a:schemeClr val="accent4">
                <a:lumMod val="75000"/>
                <a:alpha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38986" y="301658"/>
            <a:ext cx="104543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по техническому обслуживанию и ремонту систем вентиляции и кондиционирования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864" y="961309"/>
            <a:ext cx="71527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Наиме­нование профессии (специальности), долж­ности </a:t>
            </a:r>
            <a:r>
              <a:rPr lang="ru-RU" sz="1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по техническому обслуживанию и ремонту систем вентиляции и кондиционирования / Операционная дирекция/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Золотоизвлекательная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фабрика "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Вернинская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"/Участок по техническому обслуживанию и ремонту систем вентиляции и кондиционирования ЗИФ;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работы: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/ Суммированный учет, вахтовый метод 2*1 месяц;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(доход)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 125 381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Профессионально-квалификационные требования, образование, дополнительные навыки, опыт работы: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техническое образование;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Обязателен опыт работы на позициях с аналогичным функционалом от 3 лет;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ПК на уровне - продвинутый пользователь;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Дополни­тель­ные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поже­лания к канди­датуре работ­ника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участке по техническому обслуживанию и ремонту систем вентиляции и кондиционирования ЗИФ;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выполнения графиков технического обслуживания и ремонта систем вентиляции, аспирации и кондиционирования ЗИФ для обеспечения бесперебойной работы оборудования;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производственно-технологической деятельностью персонала участка;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выполнения производственного плана и графиков работы;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соблюдения требований ОТ, ПБ и ООС;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обеспечением участка, всеми необходимыми ТМЦ;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Документооборот и отчетность;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социаль­ных гарантий работнику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Проживание, питание за счет работодателя;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проезда;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з/п ежемесячно; 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ДМС.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871915768"/>
              </p:ext>
            </p:extLst>
          </p:nvPr>
        </p:nvGraphicFramePr>
        <p:xfrm>
          <a:off x="9372600" y="4448175"/>
          <a:ext cx="3860651" cy="240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АО "Полюс Вернинское"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B3F-D2FA-4144-A7DF-D4E56D706501}" type="slidenum">
              <a:rPr lang="ru-RU" smtClean="0"/>
              <a:t>9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6206" y="1078707"/>
            <a:ext cx="4316609" cy="31035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851848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5792</Words>
  <Application>Microsoft Office PowerPoint</Application>
  <PresentationFormat>Произвольный</PresentationFormat>
  <Paragraphs>800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Мясникова Влада Сергеевна</dc:creator>
  <cp:lastModifiedBy>User Windows</cp:lastModifiedBy>
  <cp:revision>57</cp:revision>
  <dcterms:created xsi:type="dcterms:W3CDTF">2022-02-11T06:39:54Z</dcterms:created>
  <dcterms:modified xsi:type="dcterms:W3CDTF">2022-05-11T09:55:32Z</dcterms:modified>
</cp:coreProperties>
</file>