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106" d="100"/>
          <a:sy n="106" d="100"/>
        </p:scale>
        <p:origin x="1578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Алексей Вячеславович Емелин</cp:lastModifiedBy>
  <cp:revision>210</cp:revision>
  <cp:lastPrinted>2023-04-10T14:09:03Z</cp:lastPrinted>
  <dcterms:created xsi:type="dcterms:W3CDTF">2019-12-05T06:41:56Z</dcterms:created>
  <dcterms:modified xsi:type="dcterms:W3CDTF">2023-04-17T06:57:03Z</dcterms:modified>
</cp:coreProperties>
</file>