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24382413" cy="9752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howGuides="1">
      <p:cViewPr varScale="1">
        <p:scale>
          <a:sx n="43" d="100"/>
          <a:sy n="43" d="100"/>
        </p:scale>
        <p:origin x="-120" y="-204"/>
      </p:cViewPr>
      <p:guideLst>
        <p:guide orient="horz" pos="3072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1595990"/>
            <a:ext cx="18286810" cy="3395145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5122065"/>
            <a:ext cx="18286810" cy="235447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824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38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519205"/>
            <a:ext cx="5257458" cy="82643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519205"/>
            <a:ext cx="15467593" cy="82643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031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90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2431232"/>
            <a:ext cx="21029831" cy="4056566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6526175"/>
            <a:ext cx="21029831" cy="2133252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310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2596022"/>
            <a:ext cx="10362526" cy="61875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2596022"/>
            <a:ext cx="10362526" cy="61875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26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519205"/>
            <a:ext cx="21029831" cy="1884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2390598"/>
            <a:ext cx="10314903" cy="1171595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3562194"/>
            <a:ext cx="10314903" cy="52394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2390598"/>
            <a:ext cx="10365701" cy="1171595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3562194"/>
            <a:ext cx="10365701" cy="52394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78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34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41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650134"/>
            <a:ext cx="7863962" cy="2275470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404110"/>
            <a:ext cx="12343597" cy="6930250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2925604"/>
            <a:ext cx="7863962" cy="5420043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03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650134"/>
            <a:ext cx="7863962" cy="2275470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404110"/>
            <a:ext cx="12343597" cy="6930250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2925604"/>
            <a:ext cx="7863962" cy="5420043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00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519205"/>
            <a:ext cx="21029831" cy="1884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2596022"/>
            <a:ext cx="21029831" cy="618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9038672"/>
            <a:ext cx="5486043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A843A-8FF4-8F4B-AA2A-CA06B800021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9038672"/>
            <a:ext cx="8229064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9038672"/>
            <a:ext cx="5486043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1E2F-9B54-EF49-BF00-241AE724B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013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634E35B-6A8B-78CD-89E1-F363FAFAF0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538869" y="195785"/>
            <a:ext cx="24449316" cy="97797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0A5AC6-F2BD-B473-7682-447832118175}"/>
              </a:ext>
            </a:extLst>
          </p:cNvPr>
          <p:cNvSpPr txBox="1"/>
          <p:nvPr/>
        </p:nvSpPr>
        <p:spPr>
          <a:xfrm>
            <a:off x="3367668" y="4520902"/>
            <a:ext cx="7156226" cy="16312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5000" b="1" dirty="0">
                <a:latin typeface="Times New Roman" panose="02020603050405020304" pitchFamily="18" charset="0"/>
                <a:ea typeface="Lato" panose="020F0502020204030203" pitchFamily="34" charset="0"/>
                <a:cs typeface="Lato" panose="020F0502020204030203" pitchFamily="34" charset="0"/>
              </a:rPr>
              <a:t>МКУК «КДИЦ»</a:t>
            </a:r>
          </a:p>
          <a:p>
            <a:r>
              <a:rPr lang="ru-RU" sz="5000" b="1" dirty="0" err="1">
                <a:latin typeface="Times New Roman" panose="02020603050405020304" pitchFamily="18" charset="0"/>
                <a:ea typeface="Lato" panose="020F0502020204030203" pitchFamily="34" charset="0"/>
                <a:cs typeface="Lato" panose="020F0502020204030203" pitchFamily="34" charset="0"/>
              </a:rPr>
              <a:t>Бунбуйского</a:t>
            </a:r>
            <a:r>
              <a:rPr lang="ru-RU" sz="5000" b="1" dirty="0">
                <a:latin typeface="Times New Roman" panose="02020603050405020304" pitchFamily="18" charset="0"/>
                <a:ea typeface="Lato" panose="020F0502020204030203" pitchFamily="34" charset="0"/>
                <a:cs typeface="Lato" panose="020F0502020204030203" pitchFamily="34" charset="0"/>
              </a:rPr>
              <a:t> МО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781EE46-A701-17FC-8AB0-8B222BD36C5F}"/>
              </a:ext>
            </a:extLst>
          </p:cNvPr>
          <p:cNvSpPr txBox="1"/>
          <p:nvPr/>
        </p:nvSpPr>
        <p:spPr>
          <a:xfrm>
            <a:off x="3345365" y="7613300"/>
            <a:ext cx="690372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с.Бунбуй</a:t>
            </a:r>
            <a:r>
              <a:rPr lang="ru-RU" sz="2400" dirty="0"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, Чунский район, Иркутская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3707693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</TotalTime>
  <Words>13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 Danshin</dc:creator>
  <cp:lastModifiedBy>DNA7 X86</cp:lastModifiedBy>
  <cp:revision>16</cp:revision>
  <dcterms:created xsi:type="dcterms:W3CDTF">2023-02-13T16:24:10Z</dcterms:created>
  <dcterms:modified xsi:type="dcterms:W3CDTF">2023-05-04T06:50:23Z</dcterms:modified>
</cp:coreProperties>
</file>